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1" r:id="rId6"/>
    <p:sldId id="260" r:id="rId7"/>
    <p:sldId id="273" r:id="rId8"/>
    <p:sldId id="263" r:id="rId9"/>
    <p:sldId id="272" r:id="rId10"/>
    <p:sldId id="264" r:id="rId11"/>
    <p:sldId id="262" r:id="rId12"/>
    <p:sldId id="265" r:id="rId13"/>
    <p:sldId id="271" r:id="rId14"/>
    <p:sldId id="266" r:id="rId15"/>
    <p:sldId id="270" r:id="rId16"/>
    <p:sldId id="267" r:id="rId17"/>
    <p:sldId id="268" r:id="rId18"/>
    <p:sldId id="269" r:id="rId19"/>
    <p:sldId id="274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159" autoAdjust="0"/>
    <p:restoredTop sz="94665"/>
  </p:normalViewPr>
  <p:slideViewPr>
    <p:cSldViewPr snapToGrid="0">
      <p:cViewPr varScale="1">
        <p:scale>
          <a:sx n="93" d="100"/>
          <a:sy n="93" d="100"/>
        </p:scale>
        <p:origin x="208" y="10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4" Type="http://schemas.openxmlformats.org/officeDocument/2006/relationships/image" Target="../media/image20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4" Type="http://schemas.openxmlformats.org/officeDocument/2006/relationships/image" Target="../media/image2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7C04284-4FD0-4EF7-872F-A94C46456BB8}" type="doc">
      <dgm:prSet loTypeId="urn:microsoft.com/office/officeart/2016/7/layout/VerticalHollowActionList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85704646-474E-474D-A226-6089E55B801F}">
      <dgm:prSet/>
      <dgm:spPr/>
      <dgm:t>
        <a:bodyPr/>
        <a:lstStyle/>
        <a:p>
          <a:r>
            <a:rPr lang="en-US"/>
            <a:t>Deepen</a:t>
          </a:r>
        </a:p>
      </dgm:t>
    </dgm:pt>
    <dgm:pt modelId="{69809BDE-ECEA-422E-92BA-8B7BAA9409E5}" type="parTrans" cxnId="{EB37C9D3-85FF-4260-B5A8-AFDB5C26A6CA}">
      <dgm:prSet/>
      <dgm:spPr/>
      <dgm:t>
        <a:bodyPr/>
        <a:lstStyle/>
        <a:p>
          <a:endParaRPr lang="en-US"/>
        </a:p>
      </dgm:t>
    </dgm:pt>
    <dgm:pt modelId="{CF3C0C8D-22FB-4FE3-8C15-423AF568F240}" type="sibTrans" cxnId="{EB37C9D3-85FF-4260-B5A8-AFDB5C26A6CA}">
      <dgm:prSet/>
      <dgm:spPr/>
      <dgm:t>
        <a:bodyPr/>
        <a:lstStyle/>
        <a:p>
          <a:endParaRPr lang="en-US"/>
        </a:p>
      </dgm:t>
    </dgm:pt>
    <dgm:pt modelId="{291881FB-FAB4-4503-958C-96532DE4C41F}">
      <dgm:prSet/>
      <dgm:spPr/>
      <dgm:t>
        <a:bodyPr/>
        <a:lstStyle/>
        <a:p>
          <a:r>
            <a:rPr lang="en-US"/>
            <a:t>Deepen our understanding of JAVA</a:t>
          </a:r>
        </a:p>
      </dgm:t>
    </dgm:pt>
    <dgm:pt modelId="{2291BB99-F9C1-4BB0-A23B-F829B2C4EA88}" type="parTrans" cxnId="{CE402889-B8BC-494E-87E5-1A759E3FBA6C}">
      <dgm:prSet/>
      <dgm:spPr/>
      <dgm:t>
        <a:bodyPr/>
        <a:lstStyle/>
        <a:p>
          <a:endParaRPr lang="en-US"/>
        </a:p>
      </dgm:t>
    </dgm:pt>
    <dgm:pt modelId="{50206B0F-9777-4896-85D0-8A6857ABDC5C}" type="sibTrans" cxnId="{CE402889-B8BC-494E-87E5-1A759E3FBA6C}">
      <dgm:prSet/>
      <dgm:spPr/>
      <dgm:t>
        <a:bodyPr/>
        <a:lstStyle/>
        <a:p>
          <a:endParaRPr lang="en-US"/>
        </a:p>
      </dgm:t>
    </dgm:pt>
    <dgm:pt modelId="{72387459-B006-4322-BE6E-B9E297C800F1}">
      <dgm:prSet/>
      <dgm:spPr/>
      <dgm:t>
        <a:bodyPr/>
        <a:lstStyle/>
        <a:p>
          <a:r>
            <a:rPr lang="en-US"/>
            <a:t>Learn</a:t>
          </a:r>
        </a:p>
      </dgm:t>
    </dgm:pt>
    <dgm:pt modelId="{8360785F-12D8-4B1B-8D23-1E4E02DB8E11}" type="parTrans" cxnId="{A9C7F253-B8AC-4802-B362-77C17F6F5CAD}">
      <dgm:prSet/>
      <dgm:spPr/>
      <dgm:t>
        <a:bodyPr/>
        <a:lstStyle/>
        <a:p>
          <a:endParaRPr lang="en-US"/>
        </a:p>
      </dgm:t>
    </dgm:pt>
    <dgm:pt modelId="{7A591E29-5233-405D-9C90-386AD6602E47}" type="sibTrans" cxnId="{A9C7F253-B8AC-4802-B362-77C17F6F5CAD}">
      <dgm:prSet/>
      <dgm:spPr/>
      <dgm:t>
        <a:bodyPr/>
        <a:lstStyle/>
        <a:p>
          <a:endParaRPr lang="en-US"/>
        </a:p>
      </dgm:t>
    </dgm:pt>
    <dgm:pt modelId="{F7E85213-515B-4081-853B-83D19B0C01AF}">
      <dgm:prSet/>
      <dgm:spPr/>
      <dgm:t>
        <a:bodyPr/>
        <a:lstStyle/>
        <a:p>
          <a:r>
            <a:rPr lang="en-US"/>
            <a:t>Learn Spring Framework</a:t>
          </a:r>
        </a:p>
      </dgm:t>
    </dgm:pt>
    <dgm:pt modelId="{192A118A-11CD-4FB4-A543-C8AEBBC20915}" type="parTrans" cxnId="{D60A83BA-0218-4867-8692-2F1F8FA79991}">
      <dgm:prSet/>
      <dgm:spPr/>
      <dgm:t>
        <a:bodyPr/>
        <a:lstStyle/>
        <a:p>
          <a:endParaRPr lang="en-US"/>
        </a:p>
      </dgm:t>
    </dgm:pt>
    <dgm:pt modelId="{9E7A6D06-1B1B-4C26-8620-6EA6D26341C9}" type="sibTrans" cxnId="{D60A83BA-0218-4867-8692-2F1F8FA79991}">
      <dgm:prSet/>
      <dgm:spPr/>
      <dgm:t>
        <a:bodyPr/>
        <a:lstStyle/>
        <a:p>
          <a:endParaRPr lang="en-US"/>
        </a:p>
      </dgm:t>
    </dgm:pt>
    <dgm:pt modelId="{5DA0D391-A1ED-4197-9392-777663E846A0}">
      <dgm:prSet/>
      <dgm:spPr/>
      <dgm:t>
        <a:bodyPr/>
        <a:lstStyle/>
        <a:p>
          <a:r>
            <a:rPr lang="en-US"/>
            <a:t>Research and experience</a:t>
          </a:r>
        </a:p>
      </dgm:t>
    </dgm:pt>
    <dgm:pt modelId="{3DC36209-1472-4721-BEC5-6C41356172C3}" type="parTrans" cxnId="{92280483-C842-43A9-81CF-274D8770E72F}">
      <dgm:prSet/>
      <dgm:spPr/>
      <dgm:t>
        <a:bodyPr/>
        <a:lstStyle/>
        <a:p>
          <a:endParaRPr lang="en-US"/>
        </a:p>
      </dgm:t>
    </dgm:pt>
    <dgm:pt modelId="{D1E3739B-F5C2-41D9-B881-90239DBD1695}" type="sibTrans" cxnId="{92280483-C842-43A9-81CF-274D8770E72F}">
      <dgm:prSet/>
      <dgm:spPr/>
      <dgm:t>
        <a:bodyPr/>
        <a:lstStyle/>
        <a:p>
          <a:endParaRPr lang="en-US"/>
        </a:p>
      </dgm:t>
    </dgm:pt>
    <dgm:pt modelId="{A0678AA7-B3D3-45A8-B311-250B62329CFC}">
      <dgm:prSet/>
      <dgm:spPr/>
      <dgm:t>
        <a:bodyPr/>
        <a:lstStyle/>
        <a:p>
          <a:r>
            <a:rPr lang="en-US"/>
            <a:t>Research and experience AI APIs</a:t>
          </a:r>
        </a:p>
      </dgm:t>
    </dgm:pt>
    <dgm:pt modelId="{223D9076-2581-46DE-9350-E3AC3231BC8B}" type="parTrans" cxnId="{36F2D5DB-1AD3-4BC6-A71A-90C17E2ED6C3}">
      <dgm:prSet/>
      <dgm:spPr/>
      <dgm:t>
        <a:bodyPr/>
        <a:lstStyle/>
        <a:p>
          <a:endParaRPr lang="en-US"/>
        </a:p>
      </dgm:t>
    </dgm:pt>
    <dgm:pt modelId="{DB3B3CAB-3A3E-4B40-AFC6-CC96653AD26D}" type="sibTrans" cxnId="{36F2D5DB-1AD3-4BC6-A71A-90C17E2ED6C3}">
      <dgm:prSet/>
      <dgm:spPr/>
      <dgm:t>
        <a:bodyPr/>
        <a:lstStyle/>
        <a:p>
          <a:endParaRPr lang="en-US"/>
        </a:p>
      </dgm:t>
    </dgm:pt>
    <dgm:pt modelId="{94374080-E1C9-4A5D-8D51-A58834702DC9}">
      <dgm:prSet/>
      <dgm:spPr/>
      <dgm:t>
        <a:bodyPr/>
        <a:lstStyle/>
        <a:p>
          <a:r>
            <a:rPr lang="en-US"/>
            <a:t>Achieve</a:t>
          </a:r>
        </a:p>
      </dgm:t>
    </dgm:pt>
    <dgm:pt modelId="{E4669D3E-134F-496B-B710-01393E8CDB55}" type="parTrans" cxnId="{DDCC2747-1B2B-47D5-8FF8-ECACC36B28F5}">
      <dgm:prSet/>
      <dgm:spPr/>
      <dgm:t>
        <a:bodyPr/>
        <a:lstStyle/>
        <a:p>
          <a:endParaRPr lang="en-US"/>
        </a:p>
      </dgm:t>
    </dgm:pt>
    <dgm:pt modelId="{438A4B42-BEAC-4C1C-9B64-345B17309FAD}" type="sibTrans" cxnId="{DDCC2747-1B2B-47D5-8FF8-ECACC36B28F5}">
      <dgm:prSet/>
      <dgm:spPr/>
      <dgm:t>
        <a:bodyPr/>
        <a:lstStyle/>
        <a:p>
          <a:endParaRPr lang="en-US"/>
        </a:p>
      </dgm:t>
    </dgm:pt>
    <dgm:pt modelId="{7C08CA5E-93B4-4945-8D35-094836D51F81}">
      <dgm:prSet/>
      <dgm:spPr/>
      <dgm:t>
        <a:bodyPr/>
        <a:lstStyle/>
        <a:p>
          <a:r>
            <a:rPr lang="en-US"/>
            <a:t>Achieve feeling of accomplishment</a:t>
          </a:r>
        </a:p>
      </dgm:t>
    </dgm:pt>
    <dgm:pt modelId="{6392B04A-CF47-45BA-ADBC-212C96033219}" type="parTrans" cxnId="{E3635AF5-6F35-4BE5-98AA-2BEDB201EF08}">
      <dgm:prSet/>
      <dgm:spPr/>
      <dgm:t>
        <a:bodyPr/>
        <a:lstStyle/>
        <a:p>
          <a:endParaRPr lang="en-US"/>
        </a:p>
      </dgm:t>
    </dgm:pt>
    <dgm:pt modelId="{3FD61384-8912-4146-9E5D-EC0738456E07}" type="sibTrans" cxnId="{E3635AF5-6F35-4BE5-98AA-2BEDB201EF08}">
      <dgm:prSet/>
      <dgm:spPr/>
      <dgm:t>
        <a:bodyPr/>
        <a:lstStyle/>
        <a:p>
          <a:endParaRPr lang="en-US"/>
        </a:p>
      </dgm:t>
    </dgm:pt>
    <dgm:pt modelId="{B843322B-76A2-A74D-A7F4-315B068A4B93}" type="pres">
      <dgm:prSet presAssocID="{57C04284-4FD0-4EF7-872F-A94C46456BB8}" presName="Name0" presStyleCnt="0">
        <dgm:presLayoutVars>
          <dgm:dir/>
          <dgm:animLvl val="lvl"/>
          <dgm:resizeHandles val="exact"/>
        </dgm:presLayoutVars>
      </dgm:prSet>
      <dgm:spPr/>
    </dgm:pt>
    <dgm:pt modelId="{9D224D33-BF7C-1A40-A41A-0931DE41A77F}" type="pres">
      <dgm:prSet presAssocID="{85704646-474E-474D-A226-6089E55B801F}" presName="linNode" presStyleCnt="0"/>
      <dgm:spPr/>
    </dgm:pt>
    <dgm:pt modelId="{EADD7DA0-FB2F-9C40-82A5-5E32FFE57325}" type="pres">
      <dgm:prSet presAssocID="{85704646-474E-474D-A226-6089E55B801F}" presName="parentText" presStyleLbl="solidFgAcc1" presStyleIdx="0" presStyleCnt="4">
        <dgm:presLayoutVars>
          <dgm:chMax val="1"/>
          <dgm:bulletEnabled/>
        </dgm:presLayoutVars>
      </dgm:prSet>
      <dgm:spPr/>
    </dgm:pt>
    <dgm:pt modelId="{B560B783-6EA3-7E4F-9DF1-AB8F6A10CB39}" type="pres">
      <dgm:prSet presAssocID="{85704646-474E-474D-A226-6089E55B801F}" presName="descendantText" presStyleLbl="alignNode1" presStyleIdx="0" presStyleCnt="4">
        <dgm:presLayoutVars>
          <dgm:bulletEnabled/>
        </dgm:presLayoutVars>
      </dgm:prSet>
      <dgm:spPr/>
    </dgm:pt>
    <dgm:pt modelId="{05F92C3B-17B6-4E49-B99A-AF02CDAB5083}" type="pres">
      <dgm:prSet presAssocID="{CF3C0C8D-22FB-4FE3-8C15-423AF568F240}" presName="sp" presStyleCnt="0"/>
      <dgm:spPr/>
    </dgm:pt>
    <dgm:pt modelId="{8CCD6072-FF93-814D-B025-5E788776B18D}" type="pres">
      <dgm:prSet presAssocID="{72387459-B006-4322-BE6E-B9E297C800F1}" presName="linNode" presStyleCnt="0"/>
      <dgm:spPr/>
    </dgm:pt>
    <dgm:pt modelId="{8D694ED7-1DB7-1F4F-932A-97D93D861D0C}" type="pres">
      <dgm:prSet presAssocID="{72387459-B006-4322-BE6E-B9E297C800F1}" presName="parentText" presStyleLbl="solidFgAcc1" presStyleIdx="1" presStyleCnt="4">
        <dgm:presLayoutVars>
          <dgm:chMax val="1"/>
          <dgm:bulletEnabled/>
        </dgm:presLayoutVars>
      </dgm:prSet>
      <dgm:spPr/>
    </dgm:pt>
    <dgm:pt modelId="{130FE90A-CABF-CD4F-ADD6-E152C7CD0FDD}" type="pres">
      <dgm:prSet presAssocID="{72387459-B006-4322-BE6E-B9E297C800F1}" presName="descendantText" presStyleLbl="alignNode1" presStyleIdx="1" presStyleCnt="4">
        <dgm:presLayoutVars>
          <dgm:bulletEnabled/>
        </dgm:presLayoutVars>
      </dgm:prSet>
      <dgm:spPr/>
    </dgm:pt>
    <dgm:pt modelId="{7101E6F1-5EA1-D544-AC14-DCB3D30AAC15}" type="pres">
      <dgm:prSet presAssocID="{7A591E29-5233-405D-9C90-386AD6602E47}" presName="sp" presStyleCnt="0"/>
      <dgm:spPr/>
    </dgm:pt>
    <dgm:pt modelId="{7F0F6F8F-8534-E443-9409-EF97EA4EB916}" type="pres">
      <dgm:prSet presAssocID="{5DA0D391-A1ED-4197-9392-777663E846A0}" presName="linNode" presStyleCnt="0"/>
      <dgm:spPr/>
    </dgm:pt>
    <dgm:pt modelId="{ACF453B2-1E1E-6A4E-BED9-FB914C75C1FD}" type="pres">
      <dgm:prSet presAssocID="{5DA0D391-A1ED-4197-9392-777663E846A0}" presName="parentText" presStyleLbl="solidFgAcc1" presStyleIdx="2" presStyleCnt="4">
        <dgm:presLayoutVars>
          <dgm:chMax val="1"/>
          <dgm:bulletEnabled/>
        </dgm:presLayoutVars>
      </dgm:prSet>
      <dgm:spPr/>
    </dgm:pt>
    <dgm:pt modelId="{725609B6-E1AF-9F4D-B872-B6B7D4F9AAE0}" type="pres">
      <dgm:prSet presAssocID="{5DA0D391-A1ED-4197-9392-777663E846A0}" presName="descendantText" presStyleLbl="alignNode1" presStyleIdx="2" presStyleCnt="4">
        <dgm:presLayoutVars>
          <dgm:bulletEnabled/>
        </dgm:presLayoutVars>
      </dgm:prSet>
      <dgm:spPr/>
    </dgm:pt>
    <dgm:pt modelId="{5E539686-1410-EC42-88AB-56EE017B7DD9}" type="pres">
      <dgm:prSet presAssocID="{D1E3739B-F5C2-41D9-B881-90239DBD1695}" presName="sp" presStyleCnt="0"/>
      <dgm:spPr/>
    </dgm:pt>
    <dgm:pt modelId="{7354441A-4424-124E-8A95-2BB17E5D46B5}" type="pres">
      <dgm:prSet presAssocID="{94374080-E1C9-4A5D-8D51-A58834702DC9}" presName="linNode" presStyleCnt="0"/>
      <dgm:spPr/>
    </dgm:pt>
    <dgm:pt modelId="{D0231F2B-4763-0446-985E-BA66ADBB3A46}" type="pres">
      <dgm:prSet presAssocID="{94374080-E1C9-4A5D-8D51-A58834702DC9}" presName="parentText" presStyleLbl="solidFgAcc1" presStyleIdx="3" presStyleCnt="4">
        <dgm:presLayoutVars>
          <dgm:chMax val="1"/>
          <dgm:bulletEnabled/>
        </dgm:presLayoutVars>
      </dgm:prSet>
      <dgm:spPr/>
    </dgm:pt>
    <dgm:pt modelId="{896768FF-F202-2D44-9D95-3A06B694BCE6}" type="pres">
      <dgm:prSet presAssocID="{94374080-E1C9-4A5D-8D51-A58834702DC9}" presName="descendantText" presStyleLbl="alignNode1" presStyleIdx="3" presStyleCnt="4">
        <dgm:presLayoutVars>
          <dgm:bulletEnabled/>
        </dgm:presLayoutVars>
      </dgm:prSet>
      <dgm:spPr/>
    </dgm:pt>
  </dgm:ptLst>
  <dgm:cxnLst>
    <dgm:cxn modelId="{035D3002-01C9-3048-A5B0-269B7C71586D}" type="presOf" srcId="{291881FB-FAB4-4503-958C-96532DE4C41F}" destId="{B560B783-6EA3-7E4F-9DF1-AB8F6A10CB39}" srcOrd="0" destOrd="0" presId="urn:microsoft.com/office/officeart/2016/7/layout/VerticalHollowActionList"/>
    <dgm:cxn modelId="{B0FEED12-6D61-3D4D-9D69-5C92E72D9D6B}" type="presOf" srcId="{57C04284-4FD0-4EF7-872F-A94C46456BB8}" destId="{B843322B-76A2-A74D-A7F4-315B068A4B93}" srcOrd="0" destOrd="0" presId="urn:microsoft.com/office/officeart/2016/7/layout/VerticalHollowActionList"/>
    <dgm:cxn modelId="{B85A5026-D862-B344-AC6A-F9822D5B22AC}" type="presOf" srcId="{5DA0D391-A1ED-4197-9392-777663E846A0}" destId="{ACF453B2-1E1E-6A4E-BED9-FB914C75C1FD}" srcOrd="0" destOrd="0" presId="urn:microsoft.com/office/officeart/2016/7/layout/VerticalHollowActionList"/>
    <dgm:cxn modelId="{8E745E34-8648-974D-AEC0-032BA2A60548}" type="presOf" srcId="{F7E85213-515B-4081-853B-83D19B0C01AF}" destId="{130FE90A-CABF-CD4F-ADD6-E152C7CD0FDD}" srcOrd="0" destOrd="0" presId="urn:microsoft.com/office/officeart/2016/7/layout/VerticalHollowActionList"/>
    <dgm:cxn modelId="{DDCC2747-1B2B-47D5-8FF8-ECACC36B28F5}" srcId="{57C04284-4FD0-4EF7-872F-A94C46456BB8}" destId="{94374080-E1C9-4A5D-8D51-A58834702DC9}" srcOrd="3" destOrd="0" parTransId="{E4669D3E-134F-496B-B710-01393E8CDB55}" sibTransId="{438A4B42-BEAC-4C1C-9B64-345B17309FAD}"/>
    <dgm:cxn modelId="{A9C7F253-B8AC-4802-B362-77C17F6F5CAD}" srcId="{57C04284-4FD0-4EF7-872F-A94C46456BB8}" destId="{72387459-B006-4322-BE6E-B9E297C800F1}" srcOrd="1" destOrd="0" parTransId="{8360785F-12D8-4B1B-8D23-1E4E02DB8E11}" sibTransId="{7A591E29-5233-405D-9C90-386AD6602E47}"/>
    <dgm:cxn modelId="{1166AA72-CDB6-A94E-A986-CCC0525AD2A2}" type="presOf" srcId="{85704646-474E-474D-A226-6089E55B801F}" destId="{EADD7DA0-FB2F-9C40-82A5-5E32FFE57325}" srcOrd="0" destOrd="0" presId="urn:microsoft.com/office/officeart/2016/7/layout/VerticalHollowActionList"/>
    <dgm:cxn modelId="{31074D81-8390-7446-84AD-9D14BCE26E85}" type="presOf" srcId="{72387459-B006-4322-BE6E-B9E297C800F1}" destId="{8D694ED7-1DB7-1F4F-932A-97D93D861D0C}" srcOrd="0" destOrd="0" presId="urn:microsoft.com/office/officeart/2016/7/layout/VerticalHollowActionList"/>
    <dgm:cxn modelId="{34C4D481-B8A1-0941-9428-B802166CA94D}" type="presOf" srcId="{A0678AA7-B3D3-45A8-B311-250B62329CFC}" destId="{725609B6-E1AF-9F4D-B872-B6B7D4F9AAE0}" srcOrd="0" destOrd="0" presId="urn:microsoft.com/office/officeart/2016/7/layout/VerticalHollowActionList"/>
    <dgm:cxn modelId="{92280483-C842-43A9-81CF-274D8770E72F}" srcId="{57C04284-4FD0-4EF7-872F-A94C46456BB8}" destId="{5DA0D391-A1ED-4197-9392-777663E846A0}" srcOrd="2" destOrd="0" parTransId="{3DC36209-1472-4721-BEC5-6C41356172C3}" sibTransId="{D1E3739B-F5C2-41D9-B881-90239DBD1695}"/>
    <dgm:cxn modelId="{CE402889-B8BC-494E-87E5-1A759E3FBA6C}" srcId="{85704646-474E-474D-A226-6089E55B801F}" destId="{291881FB-FAB4-4503-958C-96532DE4C41F}" srcOrd="0" destOrd="0" parTransId="{2291BB99-F9C1-4BB0-A23B-F829B2C4EA88}" sibTransId="{50206B0F-9777-4896-85D0-8A6857ABDC5C}"/>
    <dgm:cxn modelId="{5F3BAFA3-F502-A245-8F4C-FDAAA04005A7}" type="presOf" srcId="{94374080-E1C9-4A5D-8D51-A58834702DC9}" destId="{D0231F2B-4763-0446-985E-BA66ADBB3A46}" srcOrd="0" destOrd="0" presId="urn:microsoft.com/office/officeart/2016/7/layout/VerticalHollowActionList"/>
    <dgm:cxn modelId="{D60A83BA-0218-4867-8692-2F1F8FA79991}" srcId="{72387459-B006-4322-BE6E-B9E297C800F1}" destId="{F7E85213-515B-4081-853B-83D19B0C01AF}" srcOrd="0" destOrd="0" parTransId="{192A118A-11CD-4FB4-A543-C8AEBBC20915}" sibTransId="{9E7A6D06-1B1B-4C26-8620-6EA6D26341C9}"/>
    <dgm:cxn modelId="{EB37C9D3-85FF-4260-B5A8-AFDB5C26A6CA}" srcId="{57C04284-4FD0-4EF7-872F-A94C46456BB8}" destId="{85704646-474E-474D-A226-6089E55B801F}" srcOrd="0" destOrd="0" parTransId="{69809BDE-ECEA-422E-92BA-8B7BAA9409E5}" sibTransId="{CF3C0C8D-22FB-4FE3-8C15-423AF568F240}"/>
    <dgm:cxn modelId="{36F2D5DB-1AD3-4BC6-A71A-90C17E2ED6C3}" srcId="{5DA0D391-A1ED-4197-9392-777663E846A0}" destId="{A0678AA7-B3D3-45A8-B311-250B62329CFC}" srcOrd="0" destOrd="0" parTransId="{223D9076-2581-46DE-9350-E3AC3231BC8B}" sibTransId="{DB3B3CAB-3A3E-4B40-AFC6-CC96653AD26D}"/>
    <dgm:cxn modelId="{546C0DE1-85DD-A341-9C96-33F936372B3C}" type="presOf" srcId="{7C08CA5E-93B4-4945-8D35-094836D51F81}" destId="{896768FF-F202-2D44-9D95-3A06B694BCE6}" srcOrd="0" destOrd="0" presId="urn:microsoft.com/office/officeart/2016/7/layout/VerticalHollowActionList"/>
    <dgm:cxn modelId="{E3635AF5-6F35-4BE5-98AA-2BEDB201EF08}" srcId="{94374080-E1C9-4A5D-8D51-A58834702DC9}" destId="{7C08CA5E-93B4-4945-8D35-094836D51F81}" srcOrd="0" destOrd="0" parTransId="{6392B04A-CF47-45BA-ADBC-212C96033219}" sibTransId="{3FD61384-8912-4146-9E5D-EC0738456E07}"/>
    <dgm:cxn modelId="{DD1251F6-381F-4E4C-8E23-D8FA4B9C5EAB}" type="presParOf" srcId="{B843322B-76A2-A74D-A7F4-315B068A4B93}" destId="{9D224D33-BF7C-1A40-A41A-0931DE41A77F}" srcOrd="0" destOrd="0" presId="urn:microsoft.com/office/officeart/2016/7/layout/VerticalHollowActionList"/>
    <dgm:cxn modelId="{76C53B1A-3914-0041-93EB-F2D94FB7BBE8}" type="presParOf" srcId="{9D224D33-BF7C-1A40-A41A-0931DE41A77F}" destId="{EADD7DA0-FB2F-9C40-82A5-5E32FFE57325}" srcOrd="0" destOrd="0" presId="urn:microsoft.com/office/officeart/2016/7/layout/VerticalHollowActionList"/>
    <dgm:cxn modelId="{A1B81DC2-3A0C-F645-A22F-3D95A574EDC7}" type="presParOf" srcId="{9D224D33-BF7C-1A40-A41A-0931DE41A77F}" destId="{B560B783-6EA3-7E4F-9DF1-AB8F6A10CB39}" srcOrd="1" destOrd="0" presId="urn:microsoft.com/office/officeart/2016/7/layout/VerticalHollowActionList"/>
    <dgm:cxn modelId="{393005AF-E90B-F946-A4B8-2E76239DC82D}" type="presParOf" srcId="{B843322B-76A2-A74D-A7F4-315B068A4B93}" destId="{05F92C3B-17B6-4E49-B99A-AF02CDAB5083}" srcOrd="1" destOrd="0" presId="urn:microsoft.com/office/officeart/2016/7/layout/VerticalHollowActionList"/>
    <dgm:cxn modelId="{D9A03954-3494-3846-B9C9-24241602794D}" type="presParOf" srcId="{B843322B-76A2-A74D-A7F4-315B068A4B93}" destId="{8CCD6072-FF93-814D-B025-5E788776B18D}" srcOrd="2" destOrd="0" presId="urn:microsoft.com/office/officeart/2016/7/layout/VerticalHollowActionList"/>
    <dgm:cxn modelId="{8324EB77-C474-BC43-A990-66BB8C8250DB}" type="presParOf" srcId="{8CCD6072-FF93-814D-B025-5E788776B18D}" destId="{8D694ED7-1DB7-1F4F-932A-97D93D861D0C}" srcOrd="0" destOrd="0" presId="urn:microsoft.com/office/officeart/2016/7/layout/VerticalHollowActionList"/>
    <dgm:cxn modelId="{9845387A-0970-A54F-8B34-8CA08C7A2FF9}" type="presParOf" srcId="{8CCD6072-FF93-814D-B025-5E788776B18D}" destId="{130FE90A-CABF-CD4F-ADD6-E152C7CD0FDD}" srcOrd="1" destOrd="0" presId="urn:microsoft.com/office/officeart/2016/7/layout/VerticalHollowActionList"/>
    <dgm:cxn modelId="{0A10629C-7E5F-CE4D-BCE9-EADC2CD57342}" type="presParOf" srcId="{B843322B-76A2-A74D-A7F4-315B068A4B93}" destId="{7101E6F1-5EA1-D544-AC14-DCB3D30AAC15}" srcOrd="3" destOrd="0" presId="urn:microsoft.com/office/officeart/2016/7/layout/VerticalHollowActionList"/>
    <dgm:cxn modelId="{AC6142A7-0875-C245-ABF3-F6E4E2D2B69A}" type="presParOf" srcId="{B843322B-76A2-A74D-A7F4-315B068A4B93}" destId="{7F0F6F8F-8534-E443-9409-EF97EA4EB916}" srcOrd="4" destOrd="0" presId="urn:microsoft.com/office/officeart/2016/7/layout/VerticalHollowActionList"/>
    <dgm:cxn modelId="{38988D45-0B19-8345-895B-3F415E4A96C9}" type="presParOf" srcId="{7F0F6F8F-8534-E443-9409-EF97EA4EB916}" destId="{ACF453B2-1E1E-6A4E-BED9-FB914C75C1FD}" srcOrd="0" destOrd="0" presId="urn:microsoft.com/office/officeart/2016/7/layout/VerticalHollowActionList"/>
    <dgm:cxn modelId="{D1FBB91A-EBF0-7E42-8307-76EC7B438F64}" type="presParOf" srcId="{7F0F6F8F-8534-E443-9409-EF97EA4EB916}" destId="{725609B6-E1AF-9F4D-B872-B6B7D4F9AAE0}" srcOrd="1" destOrd="0" presId="urn:microsoft.com/office/officeart/2016/7/layout/VerticalHollowActionList"/>
    <dgm:cxn modelId="{4EB7766B-73A7-B246-A029-B5BCC7A61A29}" type="presParOf" srcId="{B843322B-76A2-A74D-A7F4-315B068A4B93}" destId="{5E539686-1410-EC42-88AB-56EE017B7DD9}" srcOrd="5" destOrd="0" presId="urn:microsoft.com/office/officeart/2016/7/layout/VerticalHollowActionList"/>
    <dgm:cxn modelId="{A44A8044-E89C-5444-BCFA-F6E082457C41}" type="presParOf" srcId="{B843322B-76A2-A74D-A7F4-315B068A4B93}" destId="{7354441A-4424-124E-8A95-2BB17E5D46B5}" srcOrd="6" destOrd="0" presId="urn:microsoft.com/office/officeart/2016/7/layout/VerticalHollowActionList"/>
    <dgm:cxn modelId="{39285655-F182-C549-AF88-4C3053F9209A}" type="presParOf" srcId="{7354441A-4424-124E-8A95-2BB17E5D46B5}" destId="{D0231F2B-4763-0446-985E-BA66ADBB3A46}" srcOrd="0" destOrd="0" presId="urn:microsoft.com/office/officeart/2016/7/layout/VerticalHollowActionList"/>
    <dgm:cxn modelId="{E244A8B3-88BF-E24F-A83B-C2509E27DD36}" type="presParOf" srcId="{7354441A-4424-124E-8A95-2BB17E5D46B5}" destId="{896768FF-F202-2D44-9D95-3A06B694BCE6}" srcOrd="1" destOrd="0" presId="urn:microsoft.com/office/officeart/2016/7/layout/VerticalHollowAc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E1C0125-BA33-496D-87B3-E51A69E87811}" type="doc">
      <dgm:prSet loTypeId="urn:microsoft.com/office/officeart/2008/layout/LinedList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FEC799C4-C239-4B82-88B1-7C70C9F85243}">
      <dgm:prSet/>
      <dgm:spPr/>
      <dgm:t>
        <a:bodyPr/>
        <a:lstStyle/>
        <a:p>
          <a:r>
            <a:rPr lang="en-US"/>
            <a:t>A humanized AI experience </a:t>
          </a:r>
        </a:p>
      </dgm:t>
    </dgm:pt>
    <dgm:pt modelId="{A365F593-10B3-418B-8E95-9175CDDE3E18}" type="parTrans" cxnId="{838FC641-0F4A-4D7F-A42F-1CA8435B0B62}">
      <dgm:prSet/>
      <dgm:spPr/>
      <dgm:t>
        <a:bodyPr/>
        <a:lstStyle/>
        <a:p>
          <a:endParaRPr lang="en-US"/>
        </a:p>
      </dgm:t>
    </dgm:pt>
    <dgm:pt modelId="{2ABD51A3-5707-44AE-91AE-26FB54730E6D}" type="sibTrans" cxnId="{838FC641-0F4A-4D7F-A42F-1CA8435B0B62}">
      <dgm:prSet/>
      <dgm:spPr/>
      <dgm:t>
        <a:bodyPr/>
        <a:lstStyle/>
        <a:p>
          <a:endParaRPr lang="en-US"/>
        </a:p>
      </dgm:t>
    </dgm:pt>
    <dgm:pt modelId="{81DAFC65-A9C0-450D-929A-7C3EA3373A20}">
      <dgm:prSet/>
      <dgm:spPr/>
      <dgm:t>
        <a:bodyPr/>
        <a:lstStyle/>
        <a:p>
          <a:r>
            <a:rPr lang="en-US"/>
            <a:t>Support for students</a:t>
          </a:r>
        </a:p>
      </dgm:t>
    </dgm:pt>
    <dgm:pt modelId="{2A8BEE04-E00D-4737-8D94-25E0C4E9CF75}" type="parTrans" cxnId="{805B095A-EAC5-4494-A36C-0E0FBADE0A4C}">
      <dgm:prSet/>
      <dgm:spPr/>
      <dgm:t>
        <a:bodyPr/>
        <a:lstStyle/>
        <a:p>
          <a:endParaRPr lang="en-US"/>
        </a:p>
      </dgm:t>
    </dgm:pt>
    <dgm:pt modelId="{D3416C7A-DC3B-4D0F-BD3D-5DC6204CA2DE}" type="sibTrans" cxnId="{805B095A-EAC5-4494-A36C-0E0FBADE0A4C}">
      <dgm:prSet/>
      <dgm:spPr/>
      <dgm:t>
        <a:bodyPr/>
        <a:lstStyle/>
        <a:p>
          <a:endParaRPr lang="en-US"/>
        </a:p>
      </dgm:t>
    </dgm:pt>
    <dgm:pt modelId="{14370D82-A02F-42BC-BB56-495C4F4391CC}">
      <dgm:prSet/>
      <dgm:spPr/>
      <dgm:t>
        <a:bodyPr/>
        <a:lstStyle/>
        <a:p>
          <a:r>
            <a:rPr lang="en-US"/>
            <a:t>Overall positive impacts</a:t>
          </a:r>
        </a:p>
      </dgm:t>
    </dgm:pt>
    <dgm:pt modelId="{C876CB5F-0B9F-4531-B0D2-C577B4AB0CC8}" type="parTrans" cxnId="{370920E3-40C6-4A3A-B5F3-61F452636EAF}">
      <dgm:prSet/>
      <dgm:spPr/>
      <dgm:t>
        <a:bodyPr/>
        <a:lstStyle/>
        <a:p>
          <a:endParaRPr lang="en-US"/>
        </a:p>
      </dgm:t>
    </dgm:pt>
    <dgm:pt modelId="{C32E4FF7-67D6-4C04-A73F-EFCD9B98740F}" type="sibTrans" cxnId="{370920E3-40C6-4A3A-B5F3-61F452636EAF}">
      <dgm:prSet/>
      <dgm:spPr/>
      <dgm:t>
        <a:bodyPr/>
        <a:lstStyle/>
        <a:p>
          <a:endParaRPr lang="en-US"/>
        </a:p>
      </dgm:t>
    </dgm:pt>
    <dgm:pt modelId="{D473EED9-3632-834E-B692-55996A176F5B}" type="pres">
      <dgm:prSet presAssocID="{DE1C0125-BA33-496D-87B3-E51A69E87811}" presName="vert0" presStyleCnt="0">
        <dgm:presLayoutVars>
          <dgm:dir/>
          <dgm:animOne val="branch"/>
          <dgm:animLvl val="lvl"/>
        </dgm:presLayoutVars>
      </dgm:prSet>
      <dgm:spPr/>
    </dgm:pt>
    <dgm:pt modelId="{407C861C-BB5C-E949-BE0A-995A20F80BD5}" type="pres">
      <dgm:prSet presAssocID="{FEC799C4-C239-4B82-88B1-7C70C9F85243}" presName="thickLine" presStyleLbl="alignNode1" presStyleIdx="0" presStyleCnt="3"/>
      <dgm:spPr/>
    </dgm:pt>
    <dgm:pt modelId="{47F1C38D-1E84-8E4B-9C1A-A6F84EA576CA}" type="pres">
      <dgm:prSet presAssocID="{FEC799C4-C239-4B82-88B1-7C70C9F85243}" presName="horz1" presStyleCnt="0"/>
      <dgm:spPr/>
    </dgm:pt>
    <dgm:pt modelId="{E15432AB-1554-9C40-8D75-8992198D9680}" type="pres">
      <dgm:prSet presAssocID="{FEC799C4-C239-4B82-88B1-7C70C9F85243}" presName="tx1" presStyleLbl="revTx" presStyleIdx="0" presStyleCnt="3"/>
      <dgm:spPr/>
    </dgm:pt>
    <dgm:pt modelId="{9D8556D7-6BCB-6C40-A467-E58B5BD9F3B3}" type="pres">
      <dgm:prSet presAssocID="{FEC799C4-C239-4B82-88B1-7C70C9F85243}" presName="vert1" presStyleCnt="0"/>
      <dgm:spPr/>
    </dgm:pt>
    <dgm:pt modelId="{ECAE5624-5CDD-9A42-AF12-C0DAF20C09E9}" type="pres">
      <dgm:prSet presAssocID="{81DAFC65-A9C0-450D-929A-7C3EA3373A20}" presName="thickLine" presStyleLbl="alignNode1" presStyleIdx="1" presStyleCnt="3"/>
      <dgm:spPr/>
    </dgm:pt>
    <dgm:pt modelId="{BC3173E2-3530-D640-B71D-ED60E4400900}" type="pres">
      <dgm:prSet presAssocID="{81DAFC65-A9C0-450D-929A-7C3EA3373A20}" presName="horz1" presStyleCnt="0"/>
      <dgm:spPr/>
    </dgm:pt>
    <dgm:pt modelId="{26AF05F4-8CBB-8543-B4B8-E6E921BD196F}" type="pres">
      <dgm:prSet presAssocID="{81DAFC65-A9C0-450D-929A-7C3EA3373A20}" presName="tx1" presStyleLbl="revTx" presStyleIdx="1" presStyleCnt="3"/>
      <dgm:spPr/>
    </dgm:pt>
    <dgm:pt modelId="{ADDE0634-E179-8443-8F03-C8CEB542F971}" type="pres">
      <dgm:prSet presAssocID="{81DAFC65-A9C0-450D-929A-7C3EA3373A20}" presName="vert1" presStyleCnt="0"/>
      <dgm:spPr/>
    </dgm:pt>
    <dgm:pt modelId="{973236A2-EE02-4440-AB4C-4C9F017BAA3A}" type="pres">
      <dgm:prSet presAssocID="{14370D82-A02F-42BC-BB56-495C4F4391CC}" presName="thickLine" presStyleLbl="alignNode1" presStyleIdx="2" presStyleCnt="3"/>
      <dgm:spPr/>
    </dgm:pt>
    <dgm:pt modelId="{223A3601-6D48-8D4D-A833-B1E2709A5DCF}" type="pres">
      <dgm:prSet presAssocID="{14370D82-A02F-42BC-BB56-495C4F4391CC}" presName="horz1" presStyleCnt="0"/>
      <dgm:spPr/>
    </dgm:pt>
    <dgm:pt modelId="{A3FE2F32-83F3-F54F-9914-A935BB5A0601}" type="pres">
      <dgm:prSet presAssocID="{14370D82-A02F-42BC-BB56-495C4F4391CC}" presName="tx1" presStyleLbl="revTx" presStyleIdx="2" presStyleCnt="3"/>
      <dgm:spPr/>
    </dgm:pt>
    <dgm:pt modelId="{8B170F7E-7F0C-8E4F-AA0E-CD166310F634}" type="pres">
      <dgm:prSet presAssocID="{14370D82-A02F-42BC-BB56-495C4F4391CC}" presName="vert1" presStyleCnt="0"/>
      <dgm:spPr/>
    </dgm:pt>
  </dgm:ptLst>
  <dgm:cxnLst>
    <dgm:cxn modelId="{604E812A-D4BD-FB49-967C-534D743FCF8C}" type="presOf" srcId="{81DAFC65-A9C0-450D-929A-7C3EA3373A20}" destId="{26AF05F4-8CBB-8543-B4B8-E6E921BD196F}" srcOrd="0" destOrd="0" presId="urn:microsoft.com/office/officeart/2008/layout/LinedList"/>
    <dgm:cxn modelId="{B5683240-ACB7-CD4E-BC4D-B6472AAFB713}" type="presOf" srcId="{DE1C0125-BA33-496D-87B3-E51A69E87811}" destId="{D473EED9-3632-834E-B692-55996A176F5B}" srcOrd="0" destOrd="0" presId="urn:microsoft.com/office/officeart/2008/layout/LinedList"/>
    <dgm:cxn modelId="{838FC641-0F4A-4D7F-A42F-1CA8435B0B62}" srcId="{DE1C0125-BA33-496D-87B3-E51A69E87811}" destId="{FEC799C4-C239-4B82-88B1-7C70C9F85243}" srcOrd="0" destOrd="0" parTransId="{A365F593-10B3-418B-8E95-9175CDDE3E18}" sibTransId="{2ABD51A3-5707-44AE-91AE-26FB54730E6D}"/>
    <dgm:cxn modelId="{805B095A-EAC5-4494-A36C-0E0FBADE0A4C}" srcId="{DE1C0125-BA33-496D-87B3-E51A69E87811}" destId="{81DAFC65-A9C0-450D-929A-7C3EA3373A20}" srcOrd="1" destOrd="0" parTransId="{2A8BEE04-E00D-4737-8D94-25E0C4E9CF75}" sibTransId="{D3416C7A-DC3B-4D0F-BD3D-5DC6204CA2DE}"/>
    <dgm:cxn modelId="{9E7B7381-955C-AD4D-ABA1-63205EEAFE47}" type="presOf" srcId="{FEC799C4-C239-4B82-88B1-7C70C9F85243}" destId="{E15432AB-1554-9C40-8D75-8992198D9680}" srcOrd="0" destOrd="0" presId="urn:microsoft.com/office/officeart/2008/layout/LinedList"/>
    <dgm:cxn modelId="{370920E3-40C6-4A3A-B5F3-61F452636EAF}" srcId="{DE1C0125-BA33-496D-87B3-E51A69E87811}" destId="{14370D82-A02F-42BC-BB56-495C4F4391CC}" srcOrd="2" destOrd="0" parTransId="{C876CB5F-0B9F-4531-B0D2-C577B4AB0CC8}" sibTransId="{C32E4FF7-67D6-4C04-A73F-EFCD9B98740F}"/>
    <dgm:cxn modelId="{39F6BEF0-ADEE-504E-B052-4BE24951B79A}" type="presOf" srcId="{14370D82-A02F-42BC-BB56-495C4F4391CC}" destId="{A3FE2F32-83F3-F54F-9914-A935BB5A0601}" srcOrd="0" destOrd="0" presId="urn:microsoft.com/office/officeart/2008/layout/LinedList"/>
    <dgm:cxn modelId="{71C2D921-5F96-7B40-9A4E-62C420216A52}" type="presParOf" srcId="{D473EED9-3632-834E-B692-55996A176F5B}" destId="{407C861C-BB5C-E949-BE0A-995A20F80BD5}" srcOrd="0" destOrd="0" presId="urn:microsoft.com/office/officeart/2008/layout/LinedList"/>
    <dgm:cxn modelId="{02515494-A836-2D45-BDFA-011921479EE5}" type="presParOf" srcId="{D473EED9-3632-834E-B692-55996A176F5B}" destId="{47F1C38D-1E84-8E4B-9C1A-A6F84EA576CA}" srcOrd="1" destOrd="0" presId="urn:microsoft.com/office/officeart/2008/layout/LinedList"/>
    <dgm:cxn modelId="{22A74432-2A37-CE48-992A-5CD27069C9A3}" type="presParOf" srcId="{47F1C38D-1E84-8E4B-9C1A-A6F84EA576CA}" destId="{E15432AB-1554-9C40-8D75-8992198D9680}" srcOrd="0" destOrd="0" presId="urn:microsoft.com/office/officeart/2008/layout/LinedList"/>
    <dgm:cxn modelId="{6E298F46-C409-6F44-8BEA-EE5BB02CF9E1}" type="presParOf" srcId="{47F1C38D-1E84-8E4B-9C1A-A6F84EA576CA}" destId="{9D8556D7-6BCB-6C40-A467-E58B5BD9F3B3}" srcOrd="1" destOrd="0" presId="urn:microsoft.com/office/officeart/2008/layout/LinedList"/>
    <dgm:cxn modelId="{CBAE2570-7184-2F46-81E3-E9BD43DDB623}" type="presParOf" srcId="{D473EED9-3632-834E-B692-55996A176F5B}" destId="{ECAE5624-5CDD-9A42-AF12-C0DAF20C09E9}" srcOrd="2" destOrd="0" presId="urn:microsoft.com/office/officeart/2008/layout/LinedList"/>
    <dgm:cxn modelId="{BE4EC1E8-2346-EB4E-92DE-81520B30A9BA}" type="presParOf" srcId="{D473EED9-3632-834E-B692-55996A176F5B}" destId="{BC3173E2-3530-D640-B71D-ED60E4400900}" srcOrd="3" destOrd="0" presId="urn:microsoft.com/office/officeart/2008/layout/LinedList"/>
    <dgm:cxn modelId="{D3320400-A88C-E945-8784-D981FE3D8228}" type="presParOf" srcId="{BC3173E2-3530-D640-B71D-ED60E4400900}" destId="{26AF05F4-8CBB-8543-B4B8-E6E921BD196F}" srcOrd="0" destOrd="0" presId="urn:microsoft.com/office/officeart/2008/layout/LinedList"/>
    <dgm:cxn modelId="{75989CAD-EF23-7741-92BA-BF98114CCAEE}" type="presParOf" srcId="{BC3173E2-3530-D640-B71D-ED60E4400900}" destId="{ADDE0634-E179-8443-8F03-C8CEB542F971}" srcOrd="1" destOrd="0" presId="urn:microsoft.com/office/officeart/2008/layout/LinedList"/>
    <dgm:cxn modelId="{CAA0C2E5-ED4F-8E44-A764-34BBE776DF47}" type="presParOf" srcId="{D473EED9-3632-834E-B692-55996A176F5B}" destId="{973236A2-EE02-4440-AB4C-4C9F017BAA3A}" srcOrd="4" destOrd="0" presId="urn:microsoft.com/office/officeart/2008/layout/LinedList"/>
    <dgm:cxn modelId="{D9F55833-8B38-5647-934F-19AC421AA886}" type="presParOf" srcId="{D473EED9-3632-834E-B692-55996A176F5B}" destId="{223A3601-6D48-8D4D-A833-B1E2709A5DCF}" srcOrd="5" destOrd="0" presId="urn:microsoft.com/office/officeart/2008/layout/LinedList"/>
    <dgm:cxn modelId="{64B5B809-D55D-2645-A7B2-39BCFF6D0CF2}" type="presParOf" srcId="{223A3601-6D48-8D4D-A833-B1E2709A5DCF}" destId="{A3FE2F32-83F3-F54F-9914-A935BB5A0601}" srcOrd="0" destOrd="0" presId="urn:microsoft.com/office/officeart/2008/layout/LinedList"/>
    <dgm:cxn modelId="{47F8D7F6-842A-A14C-A470-CF95CE8766A1}" type="presParOf" srcId="{223A3601-6D48-8D4D-A833-B1E2709A5DCF}" destId="{8B170F7E-7F0C-8E4F-AA0E-CD166310F634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BC164EC-E9FB-4442-9B30-E423DB3E8AD4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accent2_2" csCatId="accent2" phldr="1"/>
      <dgm:spPr/>
      <dgm:t>
        <a:bodyPr/>
        <a:lstStyle/>
        <a:p>
          <a:endParaRPr lang="en-US"/>
        </a:p>
      </dgm:t>
    </dgm:pt>
    <dgm:pt modelId="{754748F9-7068-41A8-9E3D-5834997BC0D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Our target audience is primarily college students. </a:t>
          </a:r>
        </a:p>
      </dgm:t>
    </dgm:pt>
    <dgm:pt modelId="{0B9D02DF-8BC9-493D-8ABE-695A8148A16C}" type="parTrans" cxnId="{821F8301-7666-4598-B1BB-43F88B31EC34}">
      <dgm:prSet/>
      <dgm:spPr/>
      <dgm:t>
        <a:bodyPr/>
        <a:lstStyle/>
        <a:p>
          <a:endParaRPr lang="en-US"/>
        </a:p>
      </dgm:t>
    </dgm:pt>
    <dgm:pt modelId="{E9BAD793-8045-40EA-9350-E8B3640690F7}" type="sibTrans" cxnId="{821F8301-7666-4598-B1BB-43F88B31EC34}">
      <dgm:prSet/>
      <dgm:spPr/>
      <dgm:t>
        <a:bodyPr/>
        <a:lstStyle/>
        <a:p>
          <a:endParaRPr lang="en-US"/>
        </a:p>
      </dgm:t>
    </dgm:pt>
    <dgm:pt modelId="{054E6C43-23E3-49C3-980A-75CA86F77FF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Some students struggle getting the proper help they need, or that they can afford. By using this motivational AI chat bot, their info is protected and they can get help. </a:t>
          </a:r>
        </a:p>
      </dgm:t>
    </dgm:pt>
    <dgm:pt modelId="{FC1DF2BD-6192-4567-BFA6-791253171A1C}" type="parTrans" cxnId="{6ABB515D-DF5D-429D-9BE9-D873196C707B}">
      <dgm:prSet/>
      <dgm:spPr/>
      <dgm:t>
        <a:bodyPr/>
        <a:lstStyle/>
        <a:p>
          <a:endParaRPr lang="en-US"/>
        </a:p>
      </dgm:t>
    </dgm:pt>
    <dgm:pt modelId="{4D0C34B7-63E5-4507-B1AA-05053C9A3309}" type="sibTrans" cxnId="{6ABB515D-DF5D-429D-9BE9-D873196C707B}">
      <dgm:prSet/>
      <dgm:spPr/>
      <dgm:t>
        <a:bodyPr/>
        <a:lstStyle/>
        <a:p>
          <a:endParaRPr lang="en-US"/>
        </a:p>
      </dgm:t>
    </dgm:pt>
    <dgm:pt modelId="{26ECB3AD-5DEF-4439-92EA-FE83C220AE48}" type="pres">
      <dgm:prSet presAssocID="{7BC164EC-E9FB-4442-9B30-E423DB3E8AD4}" presName="root" presStyleCnt="0">
        <dgm:presLayoutVars>
          <dgm:dir/>
          <dgm:resizeHandles val="exact"/>
        </dgm:presLayoutVars>
      </dgm:prSet>
      <dgm:spPr/>
    </dgm:pt>
    <dgm:pt modelId="{EE42C2F9-604A-463B-A795-99DDB099BC74}" type="pres">
      <dgm:prSet presAssocID="{754748F9-7068-41A8-9E3D-5834997BC0DC}" presName="compNode" presStyleCnt="0"/>
      <dgm:spPr/>
    </dgm:pt>
    <dgm:pt modelId="{B3F0E377-FB61-40A6-B385-F714229F0BDC}" type="pres">
      <dgm:prSet presAssocID="{754748F9-7068-41A8-9E3D-5834997BC0DC}" presName="bgRect" presStyleLbl="bgShp" presStyleIdx="0" presStyleCnt="2"/>
      <dgm:spPr/>
    </dgm:pt>
    <dgm:pt modelId="{85D655E8-3A3F-4DB3-AF46-70F6BF33C812}" type="pres">
      <dgm:prSet presAssocID="{754748F9-7068-41A8-9E3D-5834997BC0DC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heatre"/>
        </a:ext>
      </dgm:extLst>
    </dgm:pt>
    <dgm:pt modelId="{B83DF9CB-7FC8-45C6-AFC2-788D7844E2F8}" type="pres">
      <dgm:prSet presAssocID="{754748F9-7068-41A8-9E3D-5834997BC0DC}" presName="spaceRect" presStyleCnt="0"/>
      <dgm:spPr/>
    </dgm:pt>
    <dgm:pt modelId="{CFD5AD8F-5B39-4FB8-A146-439B81B4EA63}" type="pres">
      <dgm:prSet presAssocID="{754748F9-7068-41A8-9E3D-5834997BC0DC}" presName="parTx" presStyleLbl="revTx" presStyleIdx="0" presStyleCnt="2">
        <dgm:presLayoutVars>
          <dgm:chMax val="0"/>
          <dgm:chPref val="0"/>
        </dgm:presLayoutVars>
      </dgm:prSet>
      <dgm:spPr/>
    </dgm:pt>
    <dgm:pt modelId="{2F0EAB93-23E2-4A3E-A9A6-B411EA303BD4}" type="pres">
      <dgm:prSet presAssocID="{E9BAD793-8045-40EA-9350-E8B3640690F7}" presName="sibTrans" presStyleCnt="0"/>
      <dgm:spPr/>
    </dgm:pt>
    <dgm:pt modelId="{48A58C12-FE60-47A2-B1AA-2F021F4D270D}" type="pres">
      <dgm:prSet presAssocID="{054E6C43-23E3-49C3-980A-75CA86F77FFE}" presName="compNode" presStyleCnt="0"/>
      <dgm:spPr/>
    </dgm:pt>
    <dgm:pt modelId="{46775025-0143-4B9A-B7DA-D6F48936D1C3}" type="pres">
      <dgm:prSet presAssocID="{054E6C43-23E3-49C3-980A-75CA86F77FFE}" presName="bgRect" presStyleLbl="bgShp" presStyleIdx="1" presStyleCnt="2"/>
      <dgm:spPr/>
    </dgm:pt>
    <dgm:pt modelId="{DD8059DA-27DE-4E3B-9336-98E0A8986883}" type="pres">
      <dgm:prSet presAssocID="{054E6C43-23E3-49C3-980A-75CA86F77FFE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erson with Idea"/>
        </a:ext>
      </dgm:extLst>
    </dgm:pt>
    <dgm:pt modelId="{93A53DAF-2BC2-4288-920A-5AFD15219DC5}" type="pres">
      <dgm:prSet presAssocID="{054E6C43-23E3-49C3-980A-75CA86F77FFE}" presName="spaceRect" presStyleCnt="0"/>
      <dgm:spPr/>
    </dgm:pt>
    <dgm:pt modelId="{DFAB0D4A-FCA5-4FB7-BA76-12CD7E079953}" type="pres">
      <dgm:prSet presAssocID="{054E6C43-23E3-49C3-980A-75CA86F77FFE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821F8301-7666-4598-B1BB-43F88B31EC34}" srcId="{7BC164EC-E9FB-4442-9B30-E423DB3E8AD4}" destId="{754748F9-7068-41A8-9E3D-5834997BC0DC}" srcOrd="0" destOrd="0" parTransId="{0B9D02DF-8BC9-493D-8ABE-695A8148A16C}" sibTransId="{E9BAD793-8045-40EA-9350-E8B3640690F7}"/>
    <dgm:cxn modelId="{4B4A694F-FF3C-41E2-A9F7-3E50549A9624}" type="presOf" srcId="{754748F9-7068-41A8-9E3D-5834997BC0DC}" destId="{CFD5AD8F-5B39-4FB8-A146-439B81B4EA63}" srcOrd="0" destOrd="0" presId="urn:microsoft.com/office/officeart/2018/2/layout/IconVerticalSolidList"/>
    <dgm:cxn modelId="{6ABB515D-DF5D-429D-9BE9-D873196C707B}" srcId="{7BC164EC-E9FB-4442-9B30-E423DB3E8AD4}" destId="{054E6C43-23E3-49C3-980A-75CA86F77FFE}" srcOrd="1" destOrd="0" parTransId="{FC1DF2BD-6192-4567-BFA6-791253171A1C}" sibTransId="{4D0C34B7-63E5-4507-B1AA-05053C9A3309}"/>
    <dgm:cxn modelId="{0513506D-FA54-4A3D-B356-6865C0271982}" type="presOf" srcId="{054E6C43-23E3-49C3-980A-75CA86F77FFE}" destId="{DFAB0D4A-FCA5-4FB7-BA76-12CD7E079953}" srcOrd="0" destOrd="0" presId="urn:microsoft.com/office/officeart/2018/2/layout/IconVerticalSolidList"/>
    <dgm:cxn modelId="{6D553D9C-FBB6-4295-A837-42411C33AD89}" type="presOf" srcId="{7BC164EC-E9FB-4442-9B30-E423DB3E8AD4}" destId="{26ECB3AD-5DEF-4439-92EA-FE83C220AE48}" srcOrd="0" destOrd="0" presId="urn:microsoft.com/office/officeart/2018/2/layout/IconVerticalSolidList"/>
    <dgm:cxn modelId="{02D01178-6065-46B1-8874-1AEA1278F8F0}" type="presParOf" srcId="{26ECB3AD-5DEF-4439-92EA-FE83C220AE48}" destId="{EE42C2F9-604A-463B-A795-99DDB099BC74}" srcOrd="0" destOrd="0" presId="urn:microsoft.com/office/officeart/2018/2/layout/IconVerticalSolidList"/>
    <dgm:cxn modelId="{2A6B9C0F-F76C-4CE7-8AB7-149FFB1AF3BD}" type="presParOf" srcId="{EE42C2F9-604A-463B-A795-99DDB099BC74}" destId="{B3F0E377-FB61-40A6-B385-F714229F0BDC}" srcOrd="0" destOrd="0" presId="urn:microsoft.com/office/officeart/2018/2/layout/IconVerticalSolidList"/>
    <dgm:cxn modelId="{ACA499CF-E4F4-49D3-BB14-63211C5A2C5A}" type="presParOf" srcId="{EE42C2F9-604A-463B-A795-99DDB099BC74}" destId="{85D655E8-3A3F-4DB3-AF46-70F6BF33C812}" srcOrd="1" destOrd="0" presId="urn:microsoft.com/office/officeart/2018/2/layout/IconVerticalSolidList"/>
    <dgm:cxn modelId="{C698D1E2-3EFA-4BC4-9A0C-DD945132303B}" type="presParOf" srcId="{EE42C2F9-604A-463B-A795-99DDB099BC74}" destId="{B83DF9CB-7FC8-45C6-AFC2-788D7844E2F8}" srcOrd="2" destOrd="0" presId="urn:microsoft.com/office/officeart/2018/2/layout/IconVerticalSolidList"/>
    <dgm:cxn modelId="{16BE44E0-0971-4A20-8423-901DB0815F1C}" type="presParOf" srcId="{EE42C2F9-604A-463B-A795-99DDB099BC74}" destId="{CFD5AD8F-5B39-4FB8-A146-439B81B4EA63}" srcOrd="3" destOrd="0" presId="urn:microsoft.com/office/officeart/2018/2/layout/IconVerticalSolidList"/>
    <dgm:cxn modelId="{C673CAC5-BB7B-4845-A78F-2518830E34AC}" type="presParOf" srcId="{26ECB3AD-5DEF-4439-92EA-FE83C220AE48}" destId="{2F0EAB93-23E2-4A3E-A9A6-B411EA303BD4}" srcOrd="1" destOrd="0" presId="urn:microsoft.com/office/officeart/2018/2/layout/IconVerticalSolidList"/>
    <dgm:cxn modelId="{A6235B9B-DF20-41D9-8154-2B15C2A2BB1F}" type="presParOf" srcId="{26ECB3AD-5DEF-4439-92EA-FE83C220AE48}" destId="{48A58C12-FE60-47A2-B1AA-2F021F4D270D}" srcOrd="2" destOrd="0" presId="urn:microsoft.com/office/officeart/2018/2/layout/IconVerticalSolidList"/>
    <dgm:cxn modelId="{CFFCAC35-CBE4-4C8B-9951-3A6F18690892}" type="presParOf" srcId="{48A58C12-FE60-47A2-B1AA-2F021F4D270D}" destId="{46775025-0143-4B9A-B7DA-D6F48936D1C3}" srcOrd="0" destOrd="0" presId="urn:microsoft.com/office/officeart/2018/2/layout/IconVerticalSolidList"/>
    <dgm:cxn modelId="{C663CE18-595D-4857-9256-D8F5E764C93D}" type="presParOf" srcId="{48A58C12-FE60-47A2-B1AA-2F021F4D270D}" destId="{DD8059DA-27DE-4E3B-9336-98E0A8986883}" srcOrd="1" destOrd="0" presId="urn:microsoft.com/office/officeart/2018/2/layout/IconVerticalSolidList"/>
    <dgm:cxn modelId="{F18BAE3B-19B4-4E05-BF3C-3C710D8452A3}" type="presParOf" srcId="{48A58C12-FE60-47A2-B1AA-2F021F4D270D}" destId="{93A53DAF-2BC2-4288-920A-5AFD15219DC5}" srcOrd="2" destOrd="0" presId="urn:microsoft.com/office/officeart/2018/2/layout/IconVerticalSolidList"/>
    <dgm:cxn modelId="{65214CF9-95F6-47C2-9BD7-3E99D9EF400D}" type="presParOf" srcId="{48A58C12-FE60-47A2-B1AA-2F021F4D270D}" destId="{DFAB0D4A-FCA5-4FB7-BA76-12CD7E079953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916E14B-062E-4A32-B1A8-A5A69993C389}" type="doc">
      <dgm:prSet loTypeId="urn:microsoft.com/office/officeart/2018/layout/CircleProcess" loCatId="simpleprocesssa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8339A18-8B99-4659-820B-D5F0E5561493}">
      <dgm:prSet/>
      <dgm:spPr/>
      <dgm:t>
        <a:bodyPr/>
        <a:lstStyle/>
        <a:p>
          <a:r>
            <a:rPr lang="en-US" dirty="0"/>
            <a:t>JAVA</a:t>
          </a:r>
        </a:p>
      </dgm:t>
    </dgm:pt>
    <dgm:pt modelId="{78C34A75-20CD-45B7-A7E4-17DDC73BE312}" type="parTrans" cxnId="{C16B378B-843F-4776-8733-AD159EEE0FE1}">
      <dgm:prSet/>
      <dgm:spPr/>
      <dgm:t>
        <a:bodyPr/>
        <a:lstStyle/>
        <a:p>
          <a:endParaRPr lang="en-US"/>
        </a:p>
      </dgm:t>
    </dgm:pt>
    <dgm:pt modelId="{38204029-BF2B-4021-86C0-646135603924}" type="sibTrans" cxnId="{C16B378B-843F-4776-8733-AD159EEE0FE1}">
      <dgm:prSet/>
      <dgm:spPr/>
      <dgm:t>
        <a:bodyPr/>
        <a:lstStyle/>
        <a:p>
          <a:endParaRPr lang="en-US"/>
        </a:p>
      </dgm:t>
    </dgm:pt>
    <dgm:pt modelId="{CDFD62E8-99FA-4BCC-AF7E-64DD9FFABF73}">
      <dgm:prSet/>
      <dgm:spPr/>
      <dgm:t>
        <a:bodyPr/>
        <a:lstStyle/>
        <a:p>
          <a:r>
            <a:rPr lang="en-US" dirty="0"/>
            <a:t>OpenAI API</a:t>
          </a:r>
        </a:p>
      </dgm:t>
    </dgm:pt>
    <dgm:pt modelId="{D8DFE921-BEAA-43CE-A57F-97DE0377B143}" type="parTrans" cxnId="{6E56D45B-4A7C-47F6-8559-DC978E41D4E4}">
      <dgm:prSet/>
      <dgm:spPr/>
      <dgm:t>
        <a:bodyPr/>
        <a:lstStyle/>
        <a:p>
          <a:endParaRPr lang="en-US"/>
        </a:p>
      </dgm:t>
    </dgm:pt>
    <dgm:pt modelId="{E70FA568-CCB1-4B85-A729-3DEBB9A23182}" type="sibTrans" cxnId="{6E56D45B-4A7C-47F6-8559-DC978E41D4E4}">
      <dgm:prSet/>
      <dgm:spPr/>
      <dgm:t>
        <a:bodyPr/>
        <a:lstStyle/>
        <a:p>
          <a:endParaRPr lang="en-US"/>
        </a:p>
      </dgm:t>
    </dgm:pt>
    <dgm:pt modelId="{AD295264-E018-4FB1-B03D-85C4BB3AAE56}">
      <dgm:prSet/>
      <dgm:spPr/>
      <dgm:t>
        <a:bodyPr/>
        <a:lstStyle/>
        <a:p>
          <a:r>
            <a:rPr lang="en-US" dirty="0" err="1"/>
            <a:t>Springboot</a:t>
          </a:r>
          <a:r>
            <a:rPr lang="en-US" dirty="0"/>
            <a:t> Framework</a:t>
          </a:r>
        </a:p>
      </dgm:t>
    </dgm:pt>
    <dgm:pt modelId="{9313E081-CD90-4403-A920-9FE723D247E5}" type="parTrans" cxnId="{9FBA7B0E-023E-4DED-8DB0-E0F0686EDF2B}">
      <dgm:prSet/>
      <dgm:spPr/>
      <dgm:t>
        <a:bodyPr/>
        <a:lstStyle/>
        <a:p>
          <a:endParaRPr lang="en-US"/>
        </a:p>
      </dgm:t>
    </dgm:pt>
    <dgm:pt modelId="{42A791C9-E188-46CD-9C9F-6CA771902AAF}" type="sibTrans" cxnId="{9FBA7B0E-023E-4DED-8DB0-E0F0686EDF2B}">
      <dgm:prSet/>
      <dgm:spPr/>
      <dgm:t>
        <a:bodyPr/>
        <a:lstStyle/>
        <a:p>
          <a:endParaRPr lang="en-US"/>
        </a:p>
      </dgm:t>
    </dgm:pt>
    <dgm:pt modelId="{6B41C9E6-5E41-44D3-8BF0-822E619A850E}">
      <dgm:prSet/>
      <dgm:spPr/>
      <dgm:t>
        <a:bodyPr/>
        <a:lstStyle/>
        <a:p>
          <a:r>
            <a:rPr lang="en-US" dirty="0"/>
            <a:t>Node.js</a:t>
          </a:r>
        </a:p>
      </dgm:t>
    </dgm:pt>
    <dgm:pt modelId="{05770585-B45B-49FB-8AA3-EAB66EA579D9}" type="parTrans" cxnId="{1501472A-1CD9-42C0-95C4-04FEE6EF30ED}">
      <dgm:prSet/>
      <dgm:spPr/>
      <dgm:t>
        <a:bodyPr/>
        <a:lstStyle/>
        <a:p>
          <a:endParaRPr lang="en-US"/>
        </a:p>
      </dgm:t>
    </dgm:pt>
    <dgm:pt modelId="{2C018B2C-FE4A-41A5-80EE-958FC1FF5AE9}" type="sibTrans" cxnId="{1501472A-1CD9-42C0-95C4-04FEE6EF30ED}">
      <dgm:prSet/>
      <dgm:spPr/>
      <dgm:t>
        <a:bodyPr/>
        <a:lstStyle/>
        <a:p>
          <a:endParaRPr lang="en-US"/>
        </a:p>
      </dgm:t>
    </dgm:pt>
    <dgm:pt modelId="{7C88A717-DCAF-4C1E-9168-6C10C6BE3A48}">
      <dgm:prSet/>
      <dgm:spPr/>
      <dgm:t>
        <a:bodyPr/>
        <a:lstStyle/>
        <a:p>
          <a:r>
            <a:rPr lang="en-US" dirty="0"/>
            <a:t>Docker </a:t>
          </a:r>
        </a:p>
      </dgm:t>
    </dgm:pt>
    <dgm:pt modelId="{07EE4462-DF06-4E6F-B043-7826D2088B41}" type="parTrans" cxnId="{DDB389AF-E4E7-4A2F-9493-C4F4DED19FC8}">
      <dgm:prSet/>
      <dgm:spPr/>
      <dgm:t>
        <a:bodyPr/>
        <a:lstStyle/>
        <a:p>
          <a:endParaRPr lang="en-US"/>
        </a:p>
      </dgm:t>
    </dgm:pt>
    <dgm:pt modelId="{C8869850-2240-4EAC-B447-CB2C9F2889A6}" type="sibTrans" cxnId="{DDB389AF-E4E7-4A2F-9493-C4F4DED19FC8}">
      <dgm:prSet/>
      <dgm:spPr/>
      <dgm:t>
        <a:bodyPr/>
        <a:lstStyle/>
        <a:p>
          <a:endParaRPr lang="en-US"/>
        </a:p>
      </dgm:t>
    </dgm:pt>
    <dgm:pt modelId="{8A00EF85-F3CF-344D-931F-CFB5841E8180}" type="pres">
      <dgm:prSet presAssocID="{2916E14B-062E-4A32-B1A8-A5A69993C389}" presName="Name0" presStyleCnt="0">
        <dgm:presLayoutVars>
          <dgm:chMax val="11"/>
          <dgm:chPref val="11"/>
          <dgm:dir/>
          <dgm:resizeHandles/>
        </dgm:presLayoutVars>
      </dgm:prSet>
      <dgm:spPr/>
    </dgm:pt>
    <dgm:pt modelId="{641BBC9A-C853-404C-8C19-3FBD3AD41EBE}" type="pres">
      <dgm:prSet presAssocID="{7C88A717-DCAF-4C1E-9168-6C10C6BE3A48}" presName="Accent5" presStyleCnt="0"/>
      <dgm:spPr/>
    </dgm:pt>
    <dgm:pt modelId="{EFF4E83F-237B-BE48-96EF-F5EA2046D5B5}" type="pres">
      <dgm:prSet presAssocID="{7C88A717-DCAF-4C1E-9168-6C10C6BE3A48}" presName="Accent" presStyleLbl="node1" presStyleIdx="0" presStyleCnt="10"/>
      <dgm:spPr/>
    </dgm:pt>
    <dgm:pt modelId="{F3BC9E49-7082-E04A-AA78-577C486B7C49}" type="pres">
      <dgm:prSet presAssocID="{7C88A717-DCAF-4C1E-9168-6C10C6BE3A48}" presName="ParentBackground5" presStyleCnt="0"/>
      <dgm:spPr/>
    </dgm:pt>
    <dgm:pt modelId="{43F2CEDD-6C3F-074C-A252-EE335769430C}" type="pres">
      <dgm:prSet presAssocID="{7C88A717-DCAF-4C1E-9168-6C10C6BE3A48}" presName="ParentBackground" presStyleLbl="node1" presStyleIdx="1" presStyleCnt="10"/>
      <dgm:spPr/>
    </dgm:pt>
    <dgm:pt modelId="{EC3063CA-AB7B-A54E-9C51-7BEFB6B34EAB}" type="pres">
      <dgm:prSet presAssocID="{7C88A717-DCAF-4C1E-9168-6C10C6BE3A48}" presName="Parent5" presStyleLbl="fgAcc0" presStyleIdx="0" presStyleCnt="0">
        <dgm:presLayoutVars>
          <dgm:chMax val="1"/>
          <dgm:chPref val="1"/>
          <dgm:bulletEnabled val="1"/>
        </dgm:presLayoutVars>
      </dgm:prSet>
      <dgm:spPr/>
    </dgm:pt>
    <dgm:pt modelId="{D0CAC9CD-5807-6740-81FB-B7A6CCAEF36E}" type="pres">
      <dgm:prSet presAssocID="{6B41C9E6-5E41-44D3-8BF0-822E619A850E}" presName="Accent4" presStyleCnt="0"/>
      <dgm:spPr/>
    </dgm:pt>
    <dgm:pt modelId="{4B9B9DD3-08CD-F14C-8162-4BC6AF737A74}" type="pres">
      <dgm:prSet presAssocID="{6B41C9E6-5E41-44D3-8BF0-822E619A850E}" presName="Accent" presStyleLbl="node1" presStyleIdx="2" presStyleCnt="10"/>
      <dgm:spPr/>
    </dgm:pt>
    <dgm:pt modelId="{387CE4F3-2477-784B-9B3D-75E5A62E50EA}" type="pres">
      <dgm:prSet presAssocID="{6B41C9E6-5E41-44D3-8BF0-822E619A850E}" presName="ParentBackground4" presStyleCnt="0"/>
      <dgm:spPr/>
    </dgm:pt>
    <dgm:pt modelId="{F36C0684-1480-9F4C-A1AB-F736CBCF2CE2}" type="pres">
      <dgm:prSet presAssocID="{6B41C9E6-5E41-44D3-8BF0-822E619A850E}" presName="ParentBackground" presStyleLbl="node1" presStyleIdx="3" presStyleCnt="10"/>
      <dgm:spPr/>
    </dgm:pt>
    <dgm:pt modelId="{FEF3C1A0-0B65-D94C-B15A-B2916CBDB9D1}" type="pres">
      <dgm:prSet presAssocID="{6B41C9E6-5E41-44D3-8BF0-822E619A850E}" presName="Parent4" presStyleLbl="fgAcc0" presStyleIdx="0" presStyleCnt="0">
        <dgm:presLayoutVars>
          <dgm:chMax val="1"/>
          <dgm:chPref val="1"/>
          <dgm:bulletEnabled val="1"/>
        </dgm:presLayoutVars>
      </dgm:prSet>
      <dgm:spPr/>
    </dgm:pt>
    <dgm:pt modelId="{B1444DEC-3EEA-4249-B37D-2A691D7D78DA}" type="pres">
      <dgm:prSet presAssocID="{AD295264-E018-4FB1-B03D-85C4BB3AAE56}" presName="Accent3" presStyleCnt="0"/>
      <dgm:spPr/>
    </dgm:pt>
    <dgm:pt modelId="{406F409C-462A-9548-8A1D-DF14BFBD051B}" type="pres">
      <dgm:prSet presAssocID="{AD295264-E018-4FB1-B03D-85C4BB3AAE56}" presName="Accent" presStyleLbl="node1" presStyleIdx="4" presStyleCnt="10"/>
      <dgm:spPr/>
    </dgm:pt>
    <dgm:pt modelId="{B931CDC2-B43A-C644-8967-11F0DA77C9E4}" type="pres">
      <dgm:prSet presAssocID="{AD295264-E018-4FB1-B03D-85C4BB3AAE56}" presName="ParentBackground3" presStyleCnt="0"/>
      <dgm:spPr/>
    </dgm:pt>
    <dgm:pt modelId="{1D956568-A364-6048-BB62-325630F38C0A}" type="pres">
      <dgm:prSet presAssocID="{AD295264-E018-4FB1-B03D-85C4BB3AAE56}" presName="ParentBackground" presStyleLbl="node1" presStyleIdx="5" presStyleCnt="10"/>
      <dgm:spPr/>
    </dgm:pt>
    <dgm:pt modelId="{4C319D88-A2AC-0447-B289-3B79B0AF2F2F}" type="pres">
      <dgm:prSet presAssocID="{AD295264-E018-4FB1-B03D-85C4BB3AAE56}" presName="Parent3" presStyleLbl="fgAcc0" presStyleIdx="0" presStyleCnt="0">
        <dgm:presLayoutVars>
          <dgm:chMax val="1"/>
          <dgm:chPref val="1"/>
          <dgm:bulletEnabled val="1"/>
        </dgm:presLayoutVars>
      </dgm:prSet>
      <dgm:spPr/>
    </dgm:pt>
    <dgm:pt modelId="{C82DA476-CB4A-474B-AFA2-9579FF6D9AB7}" type="pres">
      <dgm:prSet presAssocID="{CDFD62E8-99FA-4BCC-AF7E-64DD9FFABF73}" presName="Accent2" presStyleCnt="0"/>
      <dgm:spPr/>
    </dgm:pt>
    <dgm:pt modelId="{25735C50-D25B-944A-90E6-40EF9F47EC5F}" type="pres">
      <dgm:prSet presAssocID="{CDFD62E8-99FA-4BCC-AF7E-64DD9FFABF73}" presName="Accent" presStyleLbl="node1" presStyleIdx="6" presStyleCnt="10"/>
      <dgm:spPr/>
    </dgm:pt>
    <dgm:pt modelId="{A35B99DD-333D-3B41-99A4-2D265EE6723B}" type="pres">
      <dgm:prSet presAssocID="{CDFD62E8-99FA-4BCC-AF7E-64DD9FFABF73}" presName="ParentBackground2" presStyleCnt="0"/>
      <dgm:spPr/>
    </dgm:pt>
    <dgm:pt modelId="{D80F1F29-5418-E74C-A4D2-1E9936930D9F}" type="pres">
      <dgm:prSet presAssocID="{CDFD62E8-99FA-4BCC-AF7E-64DD9FFABF73}" presName="ParentBackground" presStyleLbl="node1" presStyleIdx="7" presStyleCnt="10"/>
      <dgm:spPr/>
    </dgm:pt>
    <dgm:pt modelId="{7322ADE2-FFA3-4A4C-B7D8-A0CA8071EE86}" type="pres">
      <dgm:prSet presAssocID="{CDFD62E8-99FA-4BCC-AF7E-64DD9FFABF73}" presName="Parent2" presStyleLbl="fgAcc0" presStyleIdx="0" presStyleCnt="0">
        <dgm:presLayoutVars>
          <dgm:chMax val="1"/>
          <dgm:chPref val="1"/>
          <dgm:bulletEnabled val="1"/>
        </dgm:presLayoutVars>
      </dgm:prSet>
      <dgm:spPr/>
    </dgm:pt>
    <dgm:pt modelId="{BA39701A-D659-0943-A23A-C5C31B149960}" type="pres">
      <dgm:prSet presAssocID="{58339A18-8B99-4659-820B-D5F0E5561493}" presName="Accent1" presStyleCnt="0"/>
      <dgm:spPr/>
    </dgm:pt>
    <dgm:pt modelId="{ECFF9DBE-37A1-8549-AD77-3298F8B5C4BC}" type="pres">
      <dgm:prSet presAssocID="{58339A18-8B99-4659-820B-D5F0E5561493}" presName="Accent" presStyleLbl="node1" presStyleIdx="8" presStyleCnt="10"/>
      <dgm:spPr/>
    </dgm:pt>
    <dgm:pt modelId="{DE3A1DB7-0E1B-5443-869C-20E9EA023F61}" type="pres">
      <dgm:prSet presAssocID="{58339A18-8B99-4659-820B-D5F0E5561493}" presName="ParentBackground1" presStyleCnt="0"/>
      <dgm:spPr/>
    </dgm:pt>
    <dgm:pt modelId="{6CE8B2AB-0609-1848-A740-8E5EC9434162}" type="pres">
      <dgm:prSet presAssocID="{58339A18-8B99-4659-820B-D5F0E5561493}" presName="ParentBackground" presStyleLbl="node1" presStyleIdx="9" presStyleCnt="10"/>
      <dgm:spPr/>
    </dgm:pt>
    <dgm:pt modelId="{3A902377-5B94-A34E-B1FA-42CDC5C4FA9D}" type="pres">
      <dgm:prSet presAssocID="{58339A18-8B99-4659-820B-D5F0E5561493}" presName="Parent1" presStyleLbl="fgAcc0" presStyleIdx="0" presStyleCnt="0">
        <dgm:presLayoutVars>
          <dgm:chMax val="1"/>
          <dgm:chPref val="1"/>
          <dgm:bulletEnabled val="1"/>
        </dgm:presLayoutVars>
      </dgm:prSet>
      <dgm:spPr/>
    </dgm:pt>
  </dgm:ptLst>
  <dgm:cxnLst>
    <dgm:cxn modelId="{0B422C08-32D3-6F45-8D61-DCEE351EB8CE}" type="presOf" srcId="{2916E14B-062E-4A32-B1A8-A5A69993C389}" destId="{8A00EF85-F3CF-344D-931F-CFB5841E8180}" srcOrd="0" destOrd="0" presId="urn:microsoft.com/office/officeart/2018/layout/CircleProcess"/>
    <dgm:cxn modelId="{9FBA7B0E-023E-4DED-8DB0-E0F0686EDF2B}" srcId="{2916E14B-062E-4A32-B1A8-A5A69993C389}" destId="{AD295264-E018-4FB1-B03D-85C4BB3AAE56}" srcOrd="2" destOrd="0" parTransId="{9313E081-CD90-4403-A920-9FE723D247E5}" sibTransId="{42A791C9-E188-46CD-9C9F-6CA771902AAF}"/>
    <dgm:cxn modelId="{919ADA25-A27C-2847-9910-0DFEBED00793}" type="presOf" srcId="{AD295264-E018-4FB1-B03D-85C4BB3AAE56}" destId="{1D956568-A364-6048-BB62-325630F38C0A}" srcOrd="0" destOrd="0" presId="urn:microsoft.com/office/officeart/2018/layout/CircleProcess"/>
    <dgm:cxn modelId="{6B989227-057A-1944-948F-1F9CCE78481F}" type="presOf" srcId="{AD295264-E018-4FB1-B03D-85C4BB3AAE56}" destId="{4C319D88-A2AC-0447-B289-3B79B0AF2F2F}" srcOrd="1" destOrd="0" presId="urn:microsoft.com/office/officeart/2018/layout/CircleProcess"/>
    <dgm:cxn modelId="{1501472A-1CD9-42C0-95C4-04FEE6EF30ED}" srcId="{2916E14B-062E-4A32-B1A8-A5A69993C389}" destId="{6B41C9E6-5E41-44D3-8BF0-822E619A850E}" srcOrd="3" destOrd="0" parTransId="{05770585-B45B-49FB-8AA3-EAB66EA579D9}" sibTransId="{2C018B2C-FE4A-41A5-80EE-958FC1FF5AE9}"/>
    <dgm:cxn modelId="{6E56D45B-4A7C-47F6-8559-DC978E41D4E4}" srcId="{2916E14B-062E-4A32-B1A8-A5A69993C389}" destId="{CDFD62E8-99FA-4BCC-AF7E-64DD9FFABF73}" srcOrd="1" destOrd="0" parTransId="{D8DFE921-BEAA-43CE-A57F-97DE0377B143}" sibTransId="{E70FA568-CCB1-4B85-A729-3DEBB9A23182}"/>
    <dgm:cxn modelId="{0E014474-45AD-9849-A912-F0880BC06CE3}" type="presOf" srcId="{7C88A717-DCAF-4C1E-9168-6C10C6BE3A48}" destId="{43F2CEDD-6C3F-074C-A252-EE335769430C}" srcOrd="0" destOrd="0" presId="urn:microsoft.com/office/officeart/2018/layout/CircleProcess"/>
    <dgm:cxn modelId="{E410D97B-F138-174E-8602-37A87AC6A540}" type="presOf" srcId="{7C88A717-DCAF-4C1E-9168-6C10C6BE3A48}" destId="{EC3063CA-AB7B-A54E-9C51-7BEFB6B34EAB}" srcOrd="1" destOrd="0" presId="urn:microsoft.com/office/officeart/2018/layout/CircleProcess"/>
    <dgm:cxn modelId="{2B972C83-3EA1-9849-BB10-B3ECC635F6A5}" type="presOf" srcId="{58339A18-8B99-4659-820B-D5F0E5561493}" destId="{3A902377-5B94-A34E-B1FA-42CDC5C4FA9D}" srcOrd="1" destOrd="0" presId="urn:microsoft.com/office/officeart/2018/layout/CircleProcess"/>
    <dgm:cxn modelId="{C16B378B-843F-4776-8733-AD159EEE0FE1}" srcId="{2916E14B-062E-4A32-B1A8-A5A69993C389}" destId="{58339A18-8B99-4659-820B-D5F0E5561493}" srcOrd="0" destOrd="0" parTransId="{78C34A75-20CD-45B7-A7E4-17DDC73BE312}" sibTransId="{38204029-BF2B-4021-86C0-646135603924}"/>
    <dgm:cxn modelId="{474E12AD-7029-7643-A44D-8D2E25CAAEEC}" type="presOf" srcId="{6B41C9E6-5E41-44D3-8BF0-822E619A850E}" destId="{FEF3C1A0-0B65-D94C-B15A-B2916CBDB9D1}" srcOrd="1" destOrd="0" presId="urn:microsoft.com/office/officeart/2018/layout/CircleProcess"/>
    <dgm:cxn modelId="{DDB389AF-E4E7-4A2F-9493-C4F4DED19FC8}" srcId="{2916E14B-062E-4A32-B1A8-A5A69993C389}" destId="{7C88A717-DCAF-4C1E-9168-6C10C6BE3A48}" srcOrd="4" destOrd="0" parTransId="{07EE4462-DF06-4E6F-B043-7826D2088B41}" sibTransId="{C8869850-2240-4EAC-B447-CB2C9F2889A6}"/>
    <dgm:cxn modelId="{ED0F49C8-B13E-9946-A36F-E7B4F891C352}" type="presOf" srcId="{CDFD62E8-99FA-4BCC-AF7E-64DD9FFABF73}" destId="{7322ADE2-FFA3-4A4C-B7D8-A0CA8071EE86}" srcOrd="1" destOrd="0" presId="urn:microsoft.com/office/officeart/2018/layout/CircleProcess"/>
    <dgm:cxn modelId="{D7A432DB-CB3A-464C-A7C1-32E4DB30180A}" type="presOf" srcId="{CDFD62E8-99FA-4BCC-AF7E-64DD9FFABF73}" destId="{D80F1F29-5418-E74C-A4D2-1E9936930D9F}" srcOrd="0" destOrd="0" presId="urn:microsoft.com/office/officeart/2018/layout/CircleProcess"/>
    <dgm:cxn modelId="{04BC4BE8-02C5-8440-8D22-7D5264F9F1A0}" type="presOf" srcId="{6B41C9E6-5E41-44D3-8BF0-822E619A850E}" destId="{F36C0684-1480-9F4C-A1AB-F736CBCF2CE2}" srcOrd="0" destOrd="0" presId="urn:microsoft.com/office/officeart/2018/layout/CircleProcess"/>
    <dgm:cxn modelId="{791256EE-6E21-8E44-94DA-EA3C12D7F9C8}" type="presOf" srcId="{58339A18-8B99-4659-820B-D5F0E5561493}" destId="{6CE8B2AB-0609-1848-A740-8E5EC9434162}" srcOrd="0" destOrd="0" presId="urn:microsoft.com/office/officeart/2018/layout/CircleProcess"/>
    <dgm:cxn modelId="{8459448B-6AB5-6743-B523-CF25B39B043A}" type="presParOf" srcId="{8A00EF85-F3CF-344D-931F-CFB5841E8180}" destId="{641BBC9A-C853-404C-8C19-3FBD3AD41EBE}" srcOrd="0" destOrd="0" presId="urn:microsoft.com/office/officeart/2018/layout/CircleProcess"/>
    <dgm:cxn modelId="{ADE4D3DB-EF0A-154E-9C68-93EDC8509A44}" type="presParOf" srcId="{641BBC9A-C853-404C-8C19-3FBD3AD41EBE}" destId="{EFF4E83F-237B-BE48-96EF-F5EA2046D5B5}" srcOrd="0" destOrd="0" presId="urn:microsoft.com/office/officeart/2018/layout/CircleProcess"/>
    <dgm:cxn modelId="{E3D65991-76E4-C648-8765-26CADAA35D26}" type="presParOf" srcId="{8A00EF85-F3CF-344D-931F-CFB5841E8180}" destId="{F3BC9E49-7082-E04A-AA78-577C486B7C49}" srcOrd="1" destOrd="0" presId="urn:microsoft.com/office/officeart/2018/layout/CircleProcess"/>
    <dgm:cxn modelId="{CE8784AB-F969-9F4D-9B5B-6B9887CBBCF7}" type="presParOf" srcId="{F3BC9E49-7082-E04A-AA78-577C486B7C49}" destId="{43F2CEDD-6C3F-074C-A252-EE335769430C}" srcOrd="0" destOrd="0" presId="urn:microsoft.com/office/officeart/2018/layout/CircleProcess"/>
    <dgm:cxn modelId="{0710238A-2402-CD4D-B538-04E76B8AD717}" type="presParOf" srcId="{8A00EF85-F3CF-344D-931F-CFB5841E8180}" destId="{EC3063CA-AB7B-A54E-9C51-7BEFB6B34EAB}" srcOrd="2" destOrd="0" presId="urn:microsoft.com/office/officeart/2018/layout/CircleProcess"/>
    <dgm:cxn modelId="{BBDCC59F-4E88-1246-A566-BE19926DE39B}" type="presParOf" srcId="{8A00EF85-F3CF-344D-931F-CFB5841E8180}" destId="{D0CAC9CD-5807-6740-81FB-B7A6CCAEF36E}" srcOrd="3" destOrd="0" presId="urn:microsoft.com/office/officeart/2018/layout/CircleProcess"/>
    <dgm:cxn modelId="{0D16AE7E-2C6A-9745-B2E3-A2C9C2ED340E}" type="presParOf" srcId="{D0CAC9CD-5807-6740-81FB-B7A6CCAEF36E}" destId="{4B9B9DD3-08CD-F14C-8162-4BC6AF737A74}" srcOrd="0" destOrd="0" presId="urn:microsoft.com/office/officeart/2018/layout/CircleProcess"/>
    <dgm:cxn modelId="{9DEB0196-D611-004D-86D2-8DEFE890C370}" type="presParOf" srcId="{8A00EF85-F3CF-344D-931F-CFB5841E8180}" destId="{387CE4F3-2477-784B-9B3D-75E5A62E50EA}" srcOrd="4" destOrd="0" presId="urn:microsoft.com/office/officeart/2018/layout/CircleProcess"/>
    <dgm:cxn modelId="{AB375DAB-DE28-2843-B97A-91B5771C2CF4}" type="presParOf" srcId="{387CE4F3-2477-784B-9B3D-75E5A62E50EA}" destId="{F36C0684-1480-9F4C-A1AB-F736CBCF2CE2}" srcOrd="0" destOrd="0" presId="urn:microsoft.com/office/officeart/2018/layout/CircleProcess"/>
    <dgm:cxn modelId="{F3713BF5-203B-154E-97D4-09974BC796F5}" type="presParOf" srcId="{8A00EF85-F3CF-344D-931F-CFB5841E8180}" destId="{FEF3C1A0-0B65-D94C-B15A-B2916CBDB9D1}" srcOrd="5" destOrd="0" presId="urn:microsoft.com/office/officeart/2018/layout/CircleProcess"/>
    <dgm:cxn modelId="{AD6E49D3-55C8-5541-BB71-7F7BF65D4BD4}" type="presParOf" srcId="{8A00EF85-F3CF-344D-931F-CFB5841E8180}" destId="{B1444DEC-3EEA-4249-B37D-2A691D7D78DA}" srcOrd="6" destOrd="0" presId="urn:microsoft.com/office/officeart/2018/layout/CircleProcess"/>
    <dgm:cxn modelId="{44EE5A4B-5371-F640-9E6F-1EFDF2F9AFFA}" type="presParOf" srcId="{B1444DEC-3EEA-4249-B37D-2A691D7D78DA}" destId="{406F409C-462A-9548-8A1D-DF14BFBD051B}" srcOrd="0" destOrd="0" presId="urn:microsoft.com/office/officeart/2018/layout/CircleProcess"/>
    <dgm:cxn modelId="{A0F6FC32-DB36-754C-ABDD-54DA14BD7929}" type="presParOf" srcId="{8A00EF85-F3CF-344D-931F-CFB5841E8180}" destId="{B931CDC2-B43A-C644-8967-11F0DA77C9E4}" srcOrd="7" destOrd="0" presId="urn:microsoft.com/office/officeart/2018/layout/CircleProcess"/>
    <dgm:cxn modelId="{740A0882-6B5A-6B4A-B24A-DDA359BA95D8}" type="presParOf" srcId="{B931CDC2-B43A-C644-8967-11F0DA77C9E4}" destId="{1D956568-A364-6048-BB62-325630F38C0A}" srcOrd="0" destOrd="0" presId="urn:microsoft.com/office/officeart/2018/layout/CircleProcess"/>
    <dgm:cxn modelId="{0CB23B8E-6F89-BE45-97E7-10E48719ABC8}" type="presParOf" srcId="{8A00EF85-F3CF-344D-931F-CFB5841E8180}" destId="{4C319D88-A2AC-0447-B289-3B79B0AF2F2F}" srcOrd="8" destOrd="0" presId="urn:microsoft.com/office/officeart/2018/layout/CircleProcess"/>
    <dgm:cxn modelId="{BB0F627E-8B83-554F-B85C-0DF18F26D369}" type="presParOf" srcId="{8A00EF85-F3CF-344D-931F-CFB5841E8180}" destId="{C82DA476-CB4A-474B-AFA2-9579FF6D9AB7}" srcOrd="9" destOrd="0" presId="urn:microsoft.com/office/officeart/2018/layout/CircleProcess"/>
    <dgm:cxn modelId="{071A7AF3-6B23-2449-ADA4-8CBCDD717C57}" type="presParOf" srcId="{C82DA476-CB4A-474B-AFA2-9579FF6D9AB7}" destId="{25735C50-D25B-944A-90E6-40EF9F47EC5F}" srcOrd="0" destOrd="0" presId="urn:microsoft.com/office/officeart/2018/layout/CircleProcess"/>
    <dgm:cxn modelId="{F13F5E1D-2CB1-624D-9002-3B1CEC1401D4}" type="presParOf" srcId="{8A00EF85-F3CF-344D-931F-CFB5841E8180}" destId="{A35B99DD-333D-3B41-99A4-2D265EE6723B}" srcOrd="10" destOrd="0" presId="urn:microsoft.com/office/officeart/2018/layout/CircleProcess"/>
    <dgm:cxn modelId="{56E2077F-4BE9-C840-951C-C9090E5DCC18}" type="presParOf" srcId="{A35B99DD-333D-3B41-99A4-2D265EE6723B}" destId="{D80F1F29-5418-E74C-A4D2-1E9936930D9F}" srcOrd="0" destOrd="0" presId="urn:microsoft.com/office/officeart/2018/layout/CircleProcess"/>
    <dgm:cxn modelId="{EF40AB99-66AA-3A46-9AAC-75BCBAA16A76}" type="presParOf" srcId="{8A00EF85-F3CF-344D-931F-CFB5841E8180}" destId="{7322ADE2-FFA3-4A4C-B7D8-A0CA8071EE86}" srcOrd="11" destOrd="0" presId="urn:microsoft.com/office/officeart/2018/layout/CircleProcess"/>
    <dgm:cxn modelId="{A0EDF330-F1C2-2B49-9DFA-61E49CB8B07F}" type="presParOf" srcId="{8A00EF85-F3CF-344D-931F-CFB5841E8180}" destId="{BA39701A-D659-0943-A23A-C5C31B149960}" srcOrd="12" destOrd="0" presId="urn:microsoft.com/office/officeart/2018/layout/CircleProcess"/>
    <dgm:cxn modelId="{5174F8BC-E15A-D140-BFE9-333B9FAC787D}" type="presParOf" srcId="{BA39701A-D659-0943-A23A-C5C31B149960}" destId="{ECFF9DBE-37A1-8549-AD77-3298F8B5C4BC}" srcOrd="0" destOrd="0" presId="urn:microsoft.com/office/officeart/2018/layout/CircleProcess"/>
    <dgm:cxn modelId="{A5773FEC-54EC-FC43-AC5F-96B45D0CBDFB}" type="presParOf" srcId="{8A00EF85-F3CF-344D-931F-CFB5841E8180}" destId="{DE3A1DB7-0E1B-5443-869C-20E9EA023F61}" srcOrd="13" destOrd="0" presId="urn:microsoft.com/office/officeart/2018/layout/CircleProcess"/>
    <dgm:cxn modelId="{E3F6CEA3-377A-884A-B1A0-55C890E8BF0F}" type="presParOf" srcId="{DE3A1DB7-0E1B-5443-869C-20E9EA023F61}" destId="{6CE8B2AB-0609-1848-A740-8E5EC9434162}" srcOrd="0" destOrd="0" presId="urn:microsoft.com/office/officeart/2018/layout/CircleProcess"/>
    <dgm:cxn modelId="{AD2351C0-C103-6D4E-AF1A-5931A3B7D087}" type="presParOf" srcId="{8A00EF85-F3CF-344D-931F-CFB5841E8180}" destId="{3A902377-5B94-A34E-B1FA-42CDC5C4FA9D}" srcOrd="14" destOrd="0" presId="urn:microsoft.com/office/officeart/2018/layout/Circle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FE253A3-B884-452C-980A-0C84304CA538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301989E2-1C92-4BCF-A63B-39E47C8333D4}">
      <dgm:prSet/>
      <dgm:spPr/>
      <dgm:t>
        <a:bodyPr/>
        <a:lstStyle/>
        <a:p>
          <a:r>
            <a:rPr lang="en-US"/>
            <a:t>More humanized responses</a:t>
          </a:r>
        </a:p>
      </dgm:t>
    </dgm:pt>
    <dgm:pt modelId="{43B63D1C-DB25-4956-B5D3-0715EA5818F9}" type="parTrans" cxnId="{B80C8823-F31E-441C-B6D9-C1590F6F9D1D}">
      <dgm:prSet/>
      <dgm:spPr/>
      <dgm:t>
        <a:bodyPr/>
        <a:lstStyle/>
        <a:p>
          <a:endParaRPr lang="en-US"/>
        </a:p>
      </dgm:t>
    </dgm:pt>
    <dgm:pt modelId="{96A7E80C-A936-4BC6-8D28-7AE4E5F3D3E8}" type="sibTrans" cxnId="{B80C8823-F31E-441C-B6D9-C1590F6F9D1D}">
      <dgm:prSet/>
      <dgm:spPr/>
      <dgm:t>
        <a:bodyPr/>
        <a:lstStyle/>
        <a:p>
          <a:endParaRPr lang="en-US"/>
        </a:p>
      </dgm:t>
    </dgm:pt>
    <dgm:pt modelId="{B6D42CA8-403F-49A1-8012-5FC7BAF9947A}">
      <dgm:prSet/>
      <dgm:spPr/>
      <dgm:t>
        <a:bodyPr/>
        <a:lstStyle/>
        <a:p>
          <a:r>
            <a:rPr lang="en-US"/>
            <a:t>Better user interface</a:t>
          </a:r>
        </a:p>
      </dgm:t>
    </dgm:pt>
    <dgm:pt modelId="{BA45223F-E1B0-459A-B460-200289BBDE11}" type="parTrans" cxnId="{37FDCEFC-7471-4D34-9D49-F2DF97E0B4E9}">
      <dgm:prSet/>
      <dgm:spPr/>
      <dgm:t>
        <a:bodyPr/>
        <a:lstStyle/>
        <a:p>
          <a:endParaRPr lang="en-US"/>
        </a:p>
      </dgm:t>
    </dgm:pt>
    <dgm:pt modelId="{A10E1AB5-3DC0-4222-B91E-FB4E1D938C26}" type="sibTrans" cxnId="{37FDCEFC-7471-4D34-9D49-F2DF97E0B4E9}">
      <dgm:prSet/>
      <dgm:spPr/>
      <dgm:t>
        <a:bodyPr/>
        <a:lstStyle/>
        <a:p>
          <a:endParaRPr lang="en-US"/>
        </a:p>
      </dgm:t>
    </dgm:pt>
    <dgm:pt modelId="{3B45559E-2EF4-40CE-85F5-C1A6887576CF}">
      <dgm:prSet/>
      <dgm:spPr/>
      <dgm:t>
        <a:bodyPr/>
        <a:lstStyle/>
        <a:p>
          <a:r>
            <a:rPr lang="en-US"/>
            <a:t>Faster loading times </a:t>
          </a:r>
        </a:p>
      </dgm:t>
    </dgm:pt>
    <dgm:pt modelId="{EE1B3582-09DA-4C51-8AF3-3E10C16D8602}" type="parTrans" cxnId="{D2637274-7B18-4733-9C6E-6ED636947E7E}">
      <dgm:prSet/>
      <dgm:spPr/>
      <dgm:t>
        <a:bodyPr/>
        <a:lstStyle/>
        <a:p>
          <a:endParaRPr lang="en-US"/>
        </a:p>
      </dgm:t>
    </dgm:pt>
    <dgm:pt modelId="{603D35D1-02E2-4B3C-8E10-6F6D63D6BD31}" type="sibTrans" cxnId="{D2637274-7B18-4733-9C6E-6ED636947E7E}">
      <dgm:prSet/>
      <dgm:spPr/>
      <dgm:t>
        <a:bodyPr/>
        <a:lstStyle/>
        <a:p>
          <a:endParaRPr lang="en-US"/>
        </a:p>
      </dgm:t>
    </dgm:pt>
    <dgm:pt modelId="{4DBE5CBF-1D3E-2246-A0F4-27A0864425EE}" type="pres">
      <dgm:prSet presAssocID="{1FE253A3-B884-452C-980A-0C84304CA538}" presName="linear" presStyleCnt="0">
        <dgm:presLayoutVars>
          <dgm:animLvl val="lvl"/>
          <dgm:resizeHandles val="exact"/>
        </dgm:presLayoutVars>
      </dgm:prSet>
      <dgm:spPr/>
    </dgm:pt>
    <dgm:pt modelId="{F1155019-B4AD-2A48-8122-21CDB6315B60}" type="pres">
      <dgm:prSet presAssocID="{301989E2-1C92-4BCF-A63B-39E47C8333D4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4E75CE54-4C11-AF42-8ADD-A1FC691B6A6A}" type="pres">
      <dgm:prSet presAssocID="{96A7E80C-A936-4BC6-8D28-7AE4E5F3D3E8}" presName="spacer" presStyleCnt="0"/>
      <dgm:spPr/>
    </dgm:pt>
    <dgm:pt modelId="{300F4364-33D2-5149-9389-37BB1732F340}" type="pres">
      <dgm:prSet presAssocID="{B6D42CA8-403F-49A1-8012-5FC7BAF9947A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9E6F500D-46FC-8E41-AAF2-72207FB0088F}" type="pres">
      <dgm:prSet presAssocID="{A10E1AB5-3DC0-4222-B91E-FB4E1D938C26}" presName="spacer" presStyleCnt="0"/>
      <dgm:spPr/>
    </dgm:pt>
    <dgm:pt modelId="{08F299EA-77B4-E045-89E8-2A4045B5FD25}" type="pres">
      <dgm:prSet presAssocID="{3B45559E-2EF4-40CE-85F5-C1A6887576CF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B80C8823-F31E-441C-B6D9-C1590F6F9D1D}" srcId="{1FE253A3-B884-452C-980A-0C84304CA538}" destId="{301989E2-1C92-4BCF-A63B-39E47C8333D4}" srcOrd="0" destOrd="0" parTransId="{43B63D1C-DB25-4956-B5D3-0715EA5818F9}" sibTransId="{96A7E80C-A936-4BC6-8D28-7AE4E5F3D3E8}"/>
    <dgm:cxn modelId="{D5EBC73B-E532-AE47-9E35-9884FA8C6327}" type="presOf" srcId="{3B45559E-2EF4-40CE-85F5-C1A6887576CF}" destId="{08F299EA-77B4-E045-89E8-2A4045B5FD25}" srcOrd="0" destOrd="0" presId="urn:microsoft.com/office/officeart/2005/8/layout/vList2"/>
    <dgm:cxn modelId="{D2637274-7B18-4733-9C6E-6ED636947E7E}" srcId="{1FE253A3-B884-452C-980A-0C84304CA538}" destId="{3B45559E-2EF4-40CE-85F5-C1A6887576CF}" srcOrd="2" destOrd="0" parTransId="{EE1B3582-09DA-4C51-8AF3-3E10C16D8602}" sibTransId="{603D35D1-02E2-4B3C-8E10-6F6D63D6BD31}"/>
    <dgm:cxn modelId="{B7E8FC9C-4A97-2340-A06A-DF6878A8CC82}" type="presOf" srcId="{301989E2-1C92-4BCF-A63B-39E47C8333D4}" destId="{F1155019-B4AD-2A48-8122-21CDB6315B60}" srcOrd="0" destOrd="0" presId="urn:microsoft.com/office/officeart/2005/8/layout/vList2"/>
    <dgm:cxn modelId="{D05669DA-5953-0B40-9E79-362DD7EDC9B0}" type="presOf" srcId="{1FE253A3-B884-452C-980A-0C84304CA538}" destId="{4DBE5CBF-1D3E-2246-A0F4-27A0864425EE}" srcOrd="0" destOrd="0" presId="urn:microsoft.com/office/officeart/2005/8/layout/vList2"/>
    <dgm:cxn modelId="{9C1A77FB-9964-574A-B59B-BEEEE8B20DF8}" type="presOf" srcId="{B6D42CA8-403F-49A1-8012-5FC7BAF9947A}" destId="{300F4364-33D2-5149-9389-37BB1732F340}" srcOrd="0" destOrd="0" presId="urn:microsoft.com/office/officeart/2005/8/layout/vList2"/>
    <dgm:cxn modelId="{37FDCEFC-7471-4D34-9D49-F2DF97E0B4E9}" srcId="{1FE253A3-B884-452C-980A-0C84304CA538}" destId="{B6D42CA8-403F-49A1-8012-5FC7BAF9947A}" srcOrd="1" destOrd="0" parTransId="{BA45223F-E1B0-459A-B460-200289BBDE11}" sibTransId="{A10E1AB5-3DC0-4222-B91E-FB4E1D938C26}"/>
    <dgm:cxn modelId="{A5209CF7-3D2D-D74A-9110-7D9EB7E36EEE}" type="presParOf" srcId="{4DBE5CBF-1D3E-2246-A0F4-27A0864425EE}" destId="{F1155019-B4AD-2A48-8122-21CDB6315B60}" srcOrd="0" destOrd="0" presId="urn:microsoft.com/office/officeart/2005/8/layout/vList2"/>
    <dgm:cxn modelId="{327FA3F6-D0C3-7546-9F2F-472E19D7D0AB}" type="presParOf" srcId="{4DBE5CBF-1D3E-2246-A0F4-27A0864425EE}" destId="{4E75CE54-4C11-AF42-8ADD-A1FC691B6A6A}" srcOrd="1" destOrd="0" presId="urn:microsoft.com/office/officeart/2005/8/layout/vList2"/>
    <dgm:cxn modelId="{045FAE01-D399-9144-9090-6B8FE95CC474}" type="presParOf" srcId="{4DBE5CBF-1D3E-2246-A0F4-27A0864425EE}" destId="{300F4364-33D2-5149-9389-37BB1732F340}" srcOrd="2" destOrd="0" presId="urn:microsoft.com/office/officeart/2005/8/layout/vList2"/>
    <dgm:cxn modelId="{7F2109D3-AB36-5E4C-ABE8-6A47D80C3BF7}" type="presParOf" srcId="{4DBE5CBF-1D3E-2246-A0F4-27A0864425EE}" destId="{9E6F500D-46FC-8E41-AAF2-72207FB0088F}" srcOrd="3" destOrd="0" presId="urn:microsoft.com/office/officeart/2005/8/layout/vList2"/>
    <dgm:cxn modelId="{EBF186E5-B632-9742-93A2-B52595DF4F38}" type="presParOf" srcId="{4DBE5CBF-1D3E-2246-A0F4-27A0864425EE}" destId="{08F299EA-77B4-E045-89E8-2A4045B5FD25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60B783-6EA3-7E4F-9DF1-AB8F6A10CB39}">
      <dsp:nvSpPr>
        <dsp:cNvPr id="0" name=""/>
        <dsp:cNvSpPr/>
      </dsp:nvSpPr>
      <dsp:spPr>
        <a:xfrm>
          <a:off x="2103120" y="2008"/>
          <a:ext cx="8412480" cy="104031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225" tIns="264241" rIns="163225" bIns="264241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Deepen our understanding of JAVA</a:t>
          </a:r>
        </a:p>
      </dsp:txBody>
      <dsp:txXfrm>
        <a:off x="2103120" y="2008"/>
        <a:ext cx="8412480" cy="1040317"/>
      </dsp:txXfrm>
    </dsp:sp>
    <dsp:sp modelId="{EADD7DA0-FB2F-9C40-82A5-5E32FFE57325}">
      <dsp:nvSpPr>
        <dsp:cNvPr id="0" name=""/>
        <dsp:cNvSpPr/>
      </dsp:nvSpPr>
      <dsp:spPr>
        <a:xfrm>
          <a:off x="0" y="2008"/>
          <a:ext cx="2103120" cy="104031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1290" tIns="102760" rIns="111290" bIns="10276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Deepen</a:t>
          </a:r>
        </a:p>
      </dsp:txBody>
      <dsp:txXfrm>
        <a:off x="0" y="2008"/>
        <a:ext cx="2103120" cy="1040317"/>
      </dsp:txXfrm>
    </dsp:sp>
    <dsp:sp modelId="{130FE90A-CABF-CD4F-ADD6-E152C7CD0FDD}">
      <dsp:nvSpPr>
        <dsp:cNvPr id="0" name=""/>
        <dsp:cNvSpPr/>
      </dsp:nvSpPr>
      <dsp:spPr>
        <a:xfrm>
          <a:off x="2103120" y="1104744"/>
          <a:ext cx="8412480" cy="1040317"/>
        </a:xfrm>
        <a:prstGeom prst="rect">
          <a:avLst/>
        </a:prstGeom>
        <a:solidFill>
          <a:schemeClr val="accent2">
            <a:hueOff val="-485121"/>
            <a:satOff val="-27976"/>
            <a:lumOff val="2876"/>
            <a:alphaOff val="0"/>
          </a:schemeClr>
        </a:solidFill>
        <a:ln w="12700" cap="flat" cmpd="sng" algn="ctr">
          <a:solidFill>
            <a:schemeClr val="accent2">
              <a:hueOff val="-485121"/>
              <a:satOff val="-27976"/>
              <a:lumOff val="287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225" tIns="264241" rIns="163225" bIns="264241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Learn Spring Framework</a:t>
          </a:r>
        </a:p>
      </dsp:txBody>
      <dsp:txXfrm>
        <a:off x="2103120" y="1104744"/>
        <a:ext cx="8412480" cy="1040317"/>
      </dsp:txXfrm>
    </dsp:sp>
    <dsp:sp modelId="{8D694ED7-1DB7-1F4F-932A-97D93D861D0C}">
      <dsp:nvSpPr>
        <dsp:cNvPr id="0" name=""/>
        <dsp:cNvSpPr/>
      </dsp:nvSpPr>
      <dsp:spPr>
        <a:xfrm>
          <a:off x="0" y="1104744"/>
          <a:ext cx="2103120" cy="104031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485121"/>
              <a:satOff val="-27976"/>
              <a:lumOff val="287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1290" tIns="102760" rIns="111290" bIns="10276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Learn</a:t>
          </a:r>
        </a:p>
      </dsp:txBody>
      <dsp:txXfrm>
        <a:off x="0" y="1104744"/>
        <a:ext cx="2103120" cy="1040317"/>
      </dsp:txXfrm>
    </dsp:sp>
    <dsp:sp modelId="{725609B6-E1AF-9F4D-B872-B6B7D4F9AAE0}">
      <dsp:nvSpPr>
        <dsp:cNvPr id="0" name=""/>
        <dsp:cNvSpPr/>
      </dsp:nvSpPr>
      <dsp:spPr>
        <a:xfrm>
          <a:off x="2103120" y="2207481"/>
          <a:ext cx="8412480" cy="1040317"/>
        </a:xfrm>
        <a:prstGeom prst="rect">
          <a:avLst/>
        </a:prstGeom>
        <a:solidFill>
          <a:schemeClr val="accent2">
            <a:hueOff val="-970242"/>
            <a:satOff val="-55952"/>
            <a:lumOff val="5752"/>
            <a:alphaOff val="0"/>
          </a:schemeClr>
        </a:solidFill>
        <a:ln w="12700" cap="flat" cmpd="sng" algn="ctr">
          <a:solidFill>
            <a:schemeClr val="accent2">
              <a:hueOff val="-970242"/>
              <a:satOff val="-55952"/>
              <a:lumOff val="575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225" tIns="264241" rIns="163225" bIns="264241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Research and experience AI APIs</a:t>
          </a:r>
        </a:p>
      </dsp:txBody>
      <dsp:txXfrm>
        <a:off x="2103120" y="2207481"/>
        <a:ext cx="8412480" cy="1040317"/>
      </dsp:txXfrm>
    </dsp:sp>
    <dsp:sp modelId="{ACF453B2-1E1E-6A4E-BED9-FB914C75C1FD}">
      <dsp:nvSpPr>
        <dsp:cNvPr id="0" name=""/>
        <dsp:cNvSpPr/>
      </dsp:nvSpPr>
      <dsp:spPr>
        <a:xfrm>
          <a:off x="0" y="2207481"/>
          <a:ext cx="2103120" cy="104031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970242"/>
              <a:satOff val="-55952"/>
              <a:lumOff val="575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1290" tIns="102760" rIns="111290" bIns="10276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Research and experience</a:t>
          </a:r>
        </a:p>
      </dsp:txBody>
      <dsp:txXfrm>
        <a:off x="0" y="2207481"/>
        <a:ext cx="2103120" cy="1040317"/>
      </dsp:txXfrm>
    </dsp:sp>
    <dsp:sp modelId="{896768FF-F202-2D44-9D95-3A06B694BCE6}">
      <dsp:nvSpPr>
        <dsp:cNvPr id="0" name=""/>
        <dsp:cNvSpPr/>
      </dsp:nvSpPr>
      <dsp:spPr>
        <a:xfrm>
          <a:off x="2103120" y="3310218"/>
          <a:ext cx="8412480" cy="1040317"/>
        </a:xfrm>
        <a:prstGeom prst="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225" tIns="264241" rIns="163225" bIns="264241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Achieve feeling of accomplishment</a:t>
          </a:r>
        </a:p>
      </dsp:txBody>
      <dsp:txXfrm>
        <a:off x="2103120" y="3310218"/>
        <a:ext cx="8412480" cy="1040317"/>
      </dsp:txXfrm>
    </dsp:sp>
    <dsp:sp modelId="{D0231F2B-4763-0446-985E-BA66ADBB3A46}">
      <dsp:nvSpPr>
        <dsp:cNvPr id="0" name=""/>
        <dsp:cNvSpPr/>
      </dsp:nvSpPr>
      <dsp:spPr>
        <a:xfrm>
          <a:off x="0" y="3310218"/>
          <a:ext cx="2103120" cy="104031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1290" tIns="102760" rIns="111290" bIns="10276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Achieve</a:t>
          </a:r>
        </a:p>
      </dsp:txBody>
      <dsp:txXfrm>
        <a:off x="0" y="3310218"/>
        <a:ext cx="2103120" cy="104031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07C861C-BB5C-E949-BE0A-995A20F80BD5}">
      <dsp:nvSpPr>
        <dsp:cNvPr id="0" name=""/>
        <dsp:cNvSpPr/>
      </dsp:nvSpPr>
      <dsp:spPr>
        <a:xfrm>
          <a:off x="0" y="2700"/>
          <a:ext cx="6291714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15432AB-1554-9C40-8D75-8992198D9680}">
      <dsp:nvSpPr>
        <dsp:cNvPr id="0" name=""/>
        <dsp:cNvSpPr/>
      </dsp:nvSpPr>
      <dsp:spPr>
        <a:xfrm>
          <a:off x="0" y="2700"/>
          <a:ext cx="6291714" cy="18417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4310" tIns="194310" rIns="194310" bIns="194310" numCol="1" spcCol="1270" anchor="t" anchorCtr="0">
          <a:noAutofit/>
        </a:bodyPr>
        <a:lstStyle/>
        <a:p>
          <a:pPr marL="0" lvl="0" indent="0" algn="l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100" kern="1200"/>
            <a:t>A humanized AI experience </a:t>
          </a:r>
        </a:p>
      </dsp:txBody>
      <dsp:txXfrm>
        <a:off x="0" y="2700"/>
        <a:ext cx="6291714" cy="1841777"/>
      </dsp:txXfrm>
    </dsp:sp>
    <dsp:sp modelId="{ECAE5624-5CDD-9A42-AF12-C0DAF20C09E9}">
      <dsp:nvSpPr>
        <dsp:cNvPr id="0" name=""/>
        <dsp:cNvSpPr/>
      </dsp:nvSpPr>
      <dsp:spPr>
        <a:xfrm>
          <a:off x="0" y="1844478"/>
          <a:ext cx="6291714" cy="0"/>
        </a:xfrm>
        <a:prstGeom prst="line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accent5">
              <a:hueOff val="-3379271"/>
              <a:satOff val="-8710"/>
              <a:lumOff val="-588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6AF05F4-8CBB-8543-B4B8-E6E921BD196F}">
      <dsp:nvSpPr>
        <dsp:cNvPr id="0" name=""/>
        <dsp:cNvSpPr/>
      </dsp:nvSpPr>
      <dsp:spPr>
        <a:xfrm>
          <a:off x="0" y="1844478"/>
          <a:ext cx="6291714" cy="18417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4310" tIns="194310" rIns="194310" bIns="194310" numCol="1" spcCol="1270" anchor="t" anchorCtr="0">
          <a:noAutofit/>
        </a:bodyPr>
        <a:lstStyle/>
        <a:p>
          <a:pPr marL="0" lvl="0" indent="0" algn="l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100" kern="1200"/>
            <a:t>Support for students</a:t>
          </a:r>
        </a:p>
      </dsp:txBody>
      <dsp:txXfrm>
        <a:off x="0" y="1844478"/>
        <a:ext cx="6291714" cy="1841777"/>
      </dsp:txXfrm>
    </dsp:sp>
    <dsp:sp modelId="{973236A2-EE02-4440-AB4C-4C9F017BAA3A}">
      <dsp:nvSpPr>
        <dsp:cNvPr id="0" name=""/>
        <dsp:cNvSpPr/>
      </dsp:nvSpPr>
      <dsp:spPr>
        <a:xfrm>
          <a:off x="0" y="3686256"/>
          <a:ext cx="6291714" cy="0"/>
        </a:xfrm>
        <a:prstGeom prst="line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FE2F32-83F3-F54F-9914-A935BB5A0601}">
      <dsp:nvSpPr>
        <dsp:cNvPr id="0" name=""/>
        <dsp:cNvSpPr/>
      </dsp:nvSpPr>
      <dsp:spPr>
        <a:xfrm>
          <a:off x="0" y="3686256"/>
          <a:ext cx="6291714" cy="18417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4310" tIns="194310" rIns="194310" bIns="194310" numCol="1" spcCol="1270" anchor="t" anchorCtr="0">
          <a:noAutofit/>
        </a:bodyPr>
        <a:lstStyle/>
        <a:p>
          <a:pPr marL="0" lvl="0" indent="0" algn="l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100" kern="1200"/>
            <a:t>Overall positive impacts</a:t>
          </a:r>
        </a:p>
      </dsp:txBody>
      <dsp:txXfrm>
        <a:off x="0" y="3686256"/>
        <a:ext cx="6291714" cy="184177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F0E377-FB61-40A6-B385-F714229F0BDC}">
      <dsp:nvSpPr>
        <dsp:cNvPr id="0" name=""/>
        <dsp:cNvSpPr/>
      </dsp:nvSpPr>
      <dsp:spPr>
        <a:xfrm>
          <a:off x="0" y="707092"/>
          <a:ext cx="10515600" cy="130540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5D655E8-3A3F-4DB3-AF46-70F6BF33C812}">
      <dsp:nvSpPr>
        <dsp:cNvPr id="0" name=""/>
        <dsp:cNvSpPr/>
      </dsp:nvSpPr>
      <dsp:spPr>
        <a:xfrm>
          <a:off x="394883" y="1000807"/>
          <a:ext cx="717970" cy="71797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D5AD8F-5B39-4FB8-A146-439B81B4EA63}">
      <dsp:nvSpPr>
        <dsp:cNvPr id="0" name=""/>
        <dsp:cNvSpPr/>
      </dsp:nvSpPr>
      <dsp:spPr>
        <a:xfrm>
          <a:off x="1507738" y="707092"/>
          <a:ext cx="9007861" cy="13054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155" tIns="138155" rIns="138155" bIns="138155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Our target audience is primarily college students. </a:t>
          </a:r>
        </a:p>
      </dsp:txBody>
      <dsp:txXfrm>
        <a:off x="1507738" y="707092"/>
        <a:ext cx="9007861" cy="1305401"/>
      </dsp:txXfrm>
    </dsp:sp>
    <dsp:sp modelId="{46775025-0143-4B9A-B7DA-D6F48936D1C3}">
      <dsp:nvSpPr>
        <dsp:cNvPr id="0" name=""/>
        <dsp:cNvSpPr/>
      </dsp:nvSpPr>
      <dsp:spPr>
        <a:xfrm>
          <a:off x="0" y="2338844"/>
          <a:ext cx="10515600" cy="130540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D8059DA-27DE-4E3B-9336-98E0A8986883}">
      <dsp:nvSpPr>
        <dsp:cNvPr id="0" name=""/>
        <dsp:cNvSpPr/>
      </dsp:nvSpPr>
      <dsp:spPr>
        <a:xfrm>
          <a:off x="394883" y="2632559"/>
          <a:ext cx="717970" cy="71797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AB0D4A-FCA5-4FB7-BA76-12CD7E079953}">
      <dsp:nvSpPr>
        <dsp:cNvPr id="0" name=""/>
        <dsp:cNvSpPr/>
      </dsp:nvSpPr>
      <dsp:spPr>
        <a:xfrm>
          <a:off x="1507738" y="2338844"/>
          <a:ext cx="9007861" cy="13054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155" tIns="138155" rIns="138155" bIns="138155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Some students struggle getting the proper help they need, or that they can afford. By using this motivational AI chat bot, their info is protected and they can get help. </a:t>
          </a:r>
        </a:p>
      </dsp:txBody>
      <dsp:txXfrm>
        <a:off x="1507738" y="2338844"/>
        <a:ext cx="9007861" cy="130540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F4E83F-237B-BE48-96EF-F5EA2046D5B5}">
      <dsp:nvSpPr>
        <dsp:cNvPr id="0" name=""/>
        <dsp:cNvSpPr/>
      </dsp:nvSpPr>
      <dsp:spPr>
        <a:xfrm>
          <a:off x="8825818" y="1090199"/>
          <a:ext cx="2012429" cy="201275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F2CEDD-6C3F-074C-A252-EE335769430C}">
      <dsp:nvSpPr>
        <dsp:cNvPr id="0" name=""/>
        <dsp:cNvSpPr/>
      </dsp:nvSpPr>
      <dsp:spPr>
        <a:xfrm>
          <a:off x="8892221" y="1157303"/>
          <a:ext cx="1878553" cy="187855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Docker </a:t>
          </a:r>
        </a:p>
      </dsp:txBody>
      <dsp:txXfrm>
        <a:off x="9161044" y="1425718"/>
        <a:ext cx="1341976" cy="1341721"/>
      </dsp:txXfrm>
    </dsp:sp>
    <dsp:sp modelId="{4B9B9DD3-08CD-F14C-8162-4BC6AF737A74}">
      <dsp:nvSpPr>
        <dsp:cNvPr id="0" name=""/>
        <dsp:cNvSpPr/>
      </dsp:nvSpPr>
      <dsp:spPr>
        <a:xfrm rot="2700000">
          <a:off x="6744960" y="1090303"/>
          <a:ext cx="2012197" cy="2012197"/>
        </a:xfrm>
        <a:prstGeom prst="teardrop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36C0684-1480-9F4C-A1AB-F736CBCF2CE2}">
      <dsp:nvSpPr>
        <dsp:cNvPr id="0" name=""/>
        <dsp:cNvSpPr/>
      </dsp:nvSpPr>
      <dsp:spPr>
        <a:xfrm>
          <a:off x="6813388" y="1157303"/>
          <a:ext cx="1878553" cy="187855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Node.js</a:t>
          </a:r>
        </a:p>
      </dsp:txBody>
      <dsp:txXfrm>
        <a:off x="7081141" y="1425718"/>
        <a:ext cx="1341976" cy="1341721"/>
      </dsp:txXfrm>
    </dsp:sp>
    <dsp:sp modelId="{406F409C-462A-9548-8A1D-DF14BFBD051B}">
      <dsp:nvSpPr>
        <dsp:cNvPr id="0" name=""/>
        <dsp:cNvSpPr/>
      </dsp:nvSpPr>
      <dsp:spPr>
        <a:xfrm rot="2700000">
          <a:off x="4666127" y="1090303"/>
          <a:ext cx="2012197" cy="2012197"/>
        </a:xfrm>
        <a:prstGeom prst="teardrop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956568-A364-6048-BB62-325630F38C0A}">
      <dsp:nvSpPr>
        <dsp:cNvPr id="0" name=""/>
        <dsp:cNvSpPr/>
      </dsp:nvSpPr>
      <dsp:spPr>
        <a:xfrm>
          <a:off x="4733484" y="1157303"/>
          <a:ext cx="1878553" cy="187855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 err="1"/>
            <a:t>Springboot</a:t>
          </a:r>
          <a:r>
            <a:rPr lang="en-US" sz="2200" kern="1200" dirty="0"/>
            <a:t> Framework</a:t>
          </a:r>
        </a:p>
      </dsp:txBody>
      <dsp:txXfrm>
        <a:off x="5001237" y="1425718"/>
        <a:ext cx="1341976" cy="1341721"/>
      </dsp:txXfrm>
    </dsp:sp>
    <dsp:sp modelId="{25735C50-D25B-944A-90E6-40EF9F47EC5F}">
      <dsp:nvSpPr>
        <dsp:cNvPr id="0" name=""/>
        <dsp:cNvSpPr/>
      </dsp:nvSpPr>
      <dsp:spPr>
        <a:xfrm rot="2700000">
          <a:off x="2586223" y="1090303"/>
          <a:ext cx="2012197" cy="2012197"/>
        </a:xfrm>
        <a:prstGeom prst="teardrop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0F1F29-5418-E74C-A4D2-1E9936930D9F}">
      <dsp:nvSpPr>
        <dsp:cNvPr id="0" name=""/>
        <dsp:cNvSpPr/>
      </dsp:nvSpPr>
      <dsp:spPr>
        <a:xfrm>
          <a:off x="2653581" y="1157303"/>
          <a:ext cx="1878553" cy="187855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OpenAI API</a:t>
          </a:r>
        </a:p>
      </dsp:txBody>
      <dsp:txXfrm>
        <a:off x="2922405" y="1425718"/>
        <a:ext cx="1341976" cy="1341721"/>
      </dsp:txXfrm>
    </dsp:sp>
    <dsp:sp modelId="{ECFF9DBE-37A1-8549-AD77-3298F8B5C4BC}">
      <dsp:nvSpPr>
        <dsp:cNvPr id="0" name=""/>
        <dsp:cNvSpPr/>
      </dsp:nvSpPr>
      <dsp:spPr>
        <a:xfrm rot="2700000">
          <a:off x="506320" y="1090303"/>
          <a:ext cx="2012197" cy="2012197"/>
        </a:xfrm>
        <a:prstGeom prst="teardrop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CE8B2AB-0609-1848-A740-8E5EC9434162}">
      <dsp:nvSpPr>
        <dsp:cNvPr id="0" name=""/>
        <dsp:cNvSpPr/>
      </dsp:nvSpPr>
      <dsp:spPr>
        <a:xfrm>
          <a:off x="573677" y="1157303"/>
          <a:ext cx="1878553" cy="187855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JAVA</a:t>
          </a:r>
        </a:p>
      </dsp:txBody>
      <dsp:txXfrm>
        <a:off x="842501" y="1425718"/>
        <a:ext cx="1341976" cy="134172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1155019-B4AD-2A48-8122-21CDB6315B60}">
      <dsp:nvSpPr>
        <dsp:cNvPr id="0" name=""/>
        <dsp:cNvSpPr/>
      </dsp:nvSpPr>
      <dsp:spPr>
        <a:xfrm>
          <a:off x="0" y="36954"/>
          <a:ext cx="10927829" cy="127120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1930" tIns="201930" rIns="201930" bIns="201930" numCol="1" spcCol="1270" anchor="ctr" anchorCtr="0">
          <a:noAutofit/>
        </a:bodyPr>
        <a:lstStyle/>
        <a:p>
          <a:pPr marL="0" lvl="0" indent="0" algn="l" defTabSz="2355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300" kern="1200"/>
            <a:t>More humanized responses</a:t>
          </a:r>
        </a:p>
      </dsp:txBody>
      <dsp:txXfrm>
        <a:off x="62055" y="99009"/>
        <a:ext cx="10803719" cy="1147095"/>
      </dsp:txXfrm>
    </dsp:sp>
    <dsp:sp modelId="{300F4364-33D2-5149-9389-37BB1732F340}">
      <dsp:nvSpPr>
        <dsp:cNvPr id="0" name=""/>
        <dsp:cNvSpPr/>
      </dsp:nvSpPr>
      <dsp:spPr>
        <a:xfrm>
          <a:off x="0" y="1460800"/>
          <a:ext cx="10927829" cy="1271205"/>
        </a:xfrm>
        <a:prstGeom prst="roundRect">
          <a:avLst/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1930" tIns="201930" rIns="201930" bIns="201930" numCol="1" spcCol="1270" anchor="ctr" anchorCtr="0">
          <a:noAutofit/>
        </a:bodyPr>
        <a:lstStyle/>
        <a:p>
          <a:pPr marL="0" lvl="0" indent="0" algn="l" defTabSz="2355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300" kern="1200"/>
            <a:t>Better user interface</a:t>
          </a:r>
        </a:p>
      </dsp:txBody>
      <dsp:txXfrm>
        <a:off x="62055" y="1522855"/>
        <a:ext cx="10803719" cy="1147095"/>
      </dsp:txXfrm>
    </dsp:sp>
    <dsp:sp modelId="{08F299EA-77B4-E045-89E8-2A4045B5FD25}">
      <dsp:nvSpPr>
        <dsp:cNvPr id="0" name=""/>
        <dsp:cNvSpPr/>
      </dsp:nvSpPr>
      <dsp:spPr>
        <a:xfrm>
          <a:off x="0" y="2884645"/>
          <a:ext cx="10927829" cy="1271205"/>
        </a:xfrm>
        <a:prstGeom prst="round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1930" tIns="201930" rIns="201930" bIns="201930" numCol="1" spcCol="1270" anchor="ctr" anchorCtr="0">
          <a:noAutofit/>
        </a:bodyPr>
        <a:lstStyle/>
        <a:p>
          <a:pPr marL="0" lvl="0" indent="0" algn="l" defTabSz="2355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300" kern="1200"/>
            <a:t>Faster loading times </a:t>
          </a:r>
        </a:p>
      </dsp:txBody>
      <dsp:txXfrm>
        <a:off x="62055" y="2946700"/>
        <a:ext cx="10803719" cy="114709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VerticalHollowActionList">
  <dgm:title val="Vertical Hollow Action List"/>
  <dgm:desc val="Use to show non-sequential or grouped lists of information. Works well with large amounts of text. All text has the same level of emphasis, and direction is not implied."/>
  <dgm:catLst>
    <dgm:cat type="list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  <dgm:pt modelId="5">
          <dgm:prSet phldr="1"/>
        </dgm:pt>
        <dgm:pt modelId="5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7" srcId="0" destId="4" srcOrd="3" destOrd="0"/>
        <dgm:cxn modelId="8" srcId="0" destId="5" srcOrd="4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  <dgm:cxn modelId="53" srcId="5" destId="5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6"/>
      <dgm:constr type="primFontSz" for="des" forName="parentText" op="equ" val="28"/>
      <dgm:constr type="primFontSz" for="des" forName="descendantText" refType="primFontSz" refFor="des" refForName="parentText" op="lte" fact="0.82"/>
      <dgm:constr type="primFontSz" for="des" forName="parentText" refType="primFontSz" refFor="des" refForName="descendantText" op="lte" fact="1.25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2"/>
          <dgm:constr type="w" for="ch" forName="descendantText" refType="w" fact="0.8"/>
          <dgm:constr type="h" for="ch" forName="parentText" refType="h"/>
          <dgm:constr type="h" for="ch" forName="descendantText" refType="h" refFor="ch" refForName="parentText"/>
        </dgm:constrLst>
        <dgm:ruleLst/>
        <dgm:layoutNode name="parentText" styleLbl="solidFgAcc1">
          <dgm:varLst>
            <dgm:chMax val="1"/>
            <dgm:bulletEnabled/>
          </dgm:varLst>
          <dgm:alg type="tx"/>
          <dgm:shape xmlns:r="http://schemas.openxmlformats.org/officeDocument/2006/relationships" type="rect" r:blip="" zOrderOff="3">
            <dgm:adjLst/>
          </dgm:shape>
          <dgm:presOf axis="self" ptType="node"/>
          <dgm:constrLst>
            <dgm:constr type="tMarg" refType="h" fact="0.28"/>
            <dgm:constr type="bMarg" refType="h" fact="0.28"/>
            <dgm:constr type="lMarg" refType="w" fact="0.15"/>
            <dgm:constr type="rMarg" refType="w" fact="0.15"/>
          </dgm:constrLst>
          <dgm:ruleLst>
            <dgm:rule type="primFontSz" val="15" fact="NaN" max="NaN"/>
          </dgm:ruleLst>
        </dgm:layoutNode>
        <dgm:layoutNode name="descendantText" styleLbl="alignNode1">
          <dgm:varLst>
            <dgm:bulletEnabled/>
          </dgm:varLst>
          <dgm:alg type="tx">
            <dgm:param type="stBulletLvl" val="0"/>
            <dgm:param type="parTxLTRAlign" val="l"/>
            <dgm:param type="shpTxLTRAlignCh" val="l"/>
            <dgm:param type="parTxRTLAlign" val="r"/>
            <dgm:param type="shpTxRTLAlignCh" val="r"/>
          </dgm:alg>
          <dgm:choose name="Name10">
            <dgm:if name="Name11" func="var" arg="dir" op="equ" val="norm">
              <dgm:shape xmlns:r="http://schemas.openxmlformats.org/officeDocument/2006/relationships" type="rect" r:blip="">
                <dgm:adjLst/>
              </dgm:shape>
            </dgm:if>
            <dgm:else name="Name12">
              <dgm:shape xmlns:r="http://schemas.openxmlformats.org/officeDocument/2006/relationships" type="rect" r:blip="">
                <dgm:adjLst/>
              </dgm:shape>
            </dgm:else>
          </dgm:choose>
          <dgm:presOf axis="des" ptType="node"/>
          <dgm:constrLst>
            <dgm:constr type="primFontSz" val="24"/>
            <dgm:constr type="lMarg" refType="w" fact="0.055"/>
            <dgm:constr type="rMarg" refType="w" fact="0.055"/>
            <dgm:constr type="tMarg" refType="h" fact="0.72"/>
            <dgm:constr type="bMarg" refType="h" fact="0.72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layout/CircleProcess">
  <dgm:title val="Circle Process"/>
  <dgm:desc val="Use to show sequential steps in a process. Limited to eleven Level 1 shapes with an unlimited number of Level 2 shapes. Works best with small amounts of text. Unused text does not appear, but remains available if you switch layouts."/>
  <dgm:catLst>
    <dgm:cat type="process" pri="8500"/>
    <dgm:cat type="officeonline" pri="85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11"/>
      <dgm:chPref val="1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5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Parent2" refType="w" fact="0.6249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l" for="ch" forName="Parent1" refType="w" fact="0.1597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l" for="ch" forName="Accent2" refType="w" fact="0.5498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l" for="ch" forName="ParentBackground2" refType="w" fact="0.5648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l" for="ch" forName="Child2" refType="w" fact="0.5648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l" for="ch" forName="Accent1" refType="w" fact="-0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l" for="ch" forName="ParentBackground1" refType="w" fact="0.0997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l" for="ch" forName="Child1" refType="w" fact="0.0997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6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Parent3" refType="w" fact="0.744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l" for="ch" forName="Parent2" refType="w" fact="0.426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l" for="ch" forName="Parent1" refType="w" fact="0.109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l" for="ch" forName="Accent3" refType="w" fact="0.6928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l" for="ch" forName="ParentBackground3" refType="w" fact="0.703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l" for="ch" forName="Child3" refType="w" fact="0.703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l" for="ch" forName="Accent2" refType="w" fact="0.3122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l" for="ch" forName="ParentBackground2" refType="w" fact="0.385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l" for="ch" forName="Child2" refType="w" fact="0.385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l" for="ch" forName="Accent1" refType="w" fact="-0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l" for="ch" forName="ParentBackground1" refType="w" fact="0.068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l" for="ch" forName="Child1" refType="w" fact="0.068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7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Parent4" refType="w" fact="0.8057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l" for="ch" forName="Parent3" refType="w" fact="0.5647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l" for="ch" forName="Parent2" refType="w" fact="0.3237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l" for="ch" forName="Parent1" refType="w" fact="0.0827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l" for="ch" forName="Accent4" refType="w" fact="0.7668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l" for="ch" forName="ParentBackground4" refType="w" fact="0.7746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l" for="ch" forName="Child4" refType="w" fact="0.7746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l" for="ch" forName="Accent3" refType="w" fact="0.476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l" for="ch" forName="ParentBackground3" refType="w" fact="0.5336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l" for="ch" forName="Child3" refType="w" fact="0.5336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l" for="ch" forName="Accent2" refType="w" fact="0.236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l" for="ch" forName="ParentBackground2" refType="w" fact="0.2926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l" for="ch" forName="Child2" refType="w" fact="0.2926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l" for="ch" forName="Accent1" refType="w" fact="-0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l" for="ch" forName="ParentBackground1" refType="w" fact="0.0516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l" for="ch" forName="Child1" refType="w" fact="0.0516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8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Parent5" refType="w" fact="0.8434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l" for="ch" forName="Parent4" refType="w" fact="0.6492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l" for="ch" forName="Parent3" refType="w" fact="0.45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l" for="ch" forName="Parent2" refType="w" fact="0.2609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l" for="ch" forName="Parent1" refType="w" fact="0.0667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l" for="ch" forName="Accent5" refType="w" fact="0.8121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l" for="ch" forName="ParentBackground5" refType="w" fact="0.8183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l" for="ch" forName="Child5" refType="w" fact="0.8183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l" for="ch" forName="Accent4" refType="w" fact="0.5789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l" for="ch" forName="ParentBackground4" refType="w" fact="0.6242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l" for="ch" forName="Child4" refType="w" fact="0.6242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l" for="ch" forName="Accent3" refType="w" fact="0.3848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l" for="ch" forName="ParentBackground3" refType="w" fact="0.43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l" for="ch" forName="Child3" refType="w" fact="0.43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l" for="ch" forName="Accent2" refType="w" fact="0.1906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l" for="ch" forName="ParentBackground2" refType="w" fact="0.2358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l" for="ch" forName="Child2" refType="w" fact="0.2358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l" for="ch" forName="Accent1" refType="w" fact="-0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l" for="ch" forName="ParentBackground1" refType="w" fact="0.0416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l" for="ch" forName="Child1" refType="w" fact="0.0416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9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Parent6" refType="w" fact="0.8689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l" for="ch" forName="Parent5" refType="w" fact="0.7063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l" for="ch" forName="Parent4" refType="w" fact="0.5437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l" for="ch" forName="Parent3" refType="w" fact="0.381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l" for="ch" forName="Parent2" refType="w" fact="0.2184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l" for="ch" forName="Parent1" refType="w" fact="0.0558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l" for="ch" forName="Accent6" refType="w" fact="0.8426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l" for="ch" forName="ParentBackground6" refType="w" fact="0.8479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l" for="ch" forName="Child6" refType="w" fact="0.8479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l" for="ch" forName="Accent5" refType="w" fact="0.6474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l" for="ch" forName="ParentBackground5" refType="w" fact="0.6853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l" for="ch" forName="Child5" refType="w" fact="0.6853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l" for="ch" forName="Accent4" refType="w" fact="0.4848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l" for="ch" forName="ParentBackground4" refType="w" fact="0.5227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l" for="ch" forName="Child4" refType="w" fact="0.5227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l" for="ch" forName="Accent3" refType="w" fact="0.3222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l" for="ch" forName="ParentBackground3" refType="w" fact="0.3601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l" for="ch" forName="Child3" refType="w" fact="0.3601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l" for="ch" forName="Accent2" refType="w" fact="0.1596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l" for="ch" forName="ParentBackground2" refType="w" fact="0.197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l" for="ch" forName="Child2" refType="w" fact="0.197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l" for="ch" forName="Accent1" refType="w" fact="-0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l" for="ch" forName="ParentBackground1" refType="w" fact="0.0348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l" for="ch" forName="Child1" refType="w" fact="0.0348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10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Parent7" refType="w" fact="0.8872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l" for="ch" forName="Parent6" refType="w" fact="0.7473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l" for="ch" forName="Parent5" refType="w" fact="0.607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l" for="ch" forName="Parent4" refType="w" fact="0.4676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l" for="ch" forName="Parent3" refType="w" fact="0.3277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l" for="ch" forName="Parent2" refType="w" fact="0.1879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l" for="ch" forName="Parent1" refType="w" fact="0.048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l" for="ch" forName="Accent7" refType="w" fact="0.8646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l" for="ch" forName="ParentBackground7" refType="w" fact="0.8692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l" for="ch" forName="Child7" refType="w" fact="0.8692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l" for="ch" forName="Accent6" refType="w" fact="0.6967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l" for="ch" forName="ParentBackground6" refType="w" fact="0.7293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l" for="ch" forName="Child6" refType="w" fact="0.7293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l" for="ch" forName="Accent5" refType="w" fact="0.5569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l" for="ch" forName="ParentBackground5" refType="w" fact="0.5894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l" for="ch" forName="Child5" refType="w" fact="0.5894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l" for="ch" forName="Accent4" refType="w" fact="0.417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l" for="ch" forName="ParentBackground4" refType="w" fact="0.4496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l" for="ch" forName="Child4" refType="w" fact="0.4496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l" for="ch" forName="Accent3" refType="w" fact="0.2771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l" for="ch" forName="ParentBackground3" refType="w" fact="0.3097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l" for="ch" forName="Child3" refType="w" fact="0.3097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l" for="ch" forName="Accent2" refType="w" fact="0.1373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l" for="ch" forName="ParentBackground2" refType="w" fact="0.1698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l" for="ch" forName="Child2" refType="w" fact="0.1698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l" for="ch" forName="Accent1" refType="w" fact="-0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l" for="ch" forName="ParentBackground1" refType="w" fact="0.03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l" for="ch" forName="Child1" refType="w" fact="0.03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11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l" for="ch" forName="Parent8" refType="w" fact="0.901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l" for="ch" forName="Parent7" refType="w" fact="0.7783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l" for="ch" forName="Parent6" refType="w" fact="0.6556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l" for="ch" forName="Parent5" refType="w" fact="0.5329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l" for="ch" forName="Parent4" refType="w" fact="0.4102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l" for="ch" forName="Parent3" refType="w" fact="0.287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l" for="ch" forName="Parent2" refType="w" fact="0.1648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l" for="ch" forName="Parent1" refType="w" fact="0.0421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l" for="ch" forName="Accent8" refType="w" fact="0.8813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l" for="ch" forName="ParentBackground8" refType="w" fact="0.8852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l" for="ch" forName="Child8" refType="w" fact="0.8852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l" for="ch" forName="Accent7" refType="w" fact="0.7339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l" for="ch" forName="ParentBackground7" refType="w" fact="0.762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l" for="ch" forName="Child7" refType="w" fact="0.762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l" for="ch" forName="Accent6" refType="w" fact="0.6112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l" for="ch" forName="ParentBackground6" refType="w" fact="0.6398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l" for="ch" forName="Child6" refType="w" fact="0.6398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l" for="ch" forName="Accent5" refType="w" fact="0.488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l" for="ch" forName="ParentBackground5" refType="w" fact="0.5171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l" for="ch" forName="Child5" refType="w" fact="0.5171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l" for="ch" forName="Accent4" refType="w" fact="0.3658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l" for="ch" forName="ParentBackground4" refType="w" fact="0.3944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l" for="ch" forName="Child4" refType="w" fact="0.3944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l" for="ch" forName="Accent3" refType="w" fact="0.2431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l" for="ch" forName="ParentBackground3" refType="w" fact="0.2717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l" for="ch" forName="Child3" refType="w" fact="0.2717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l" for="ch" forName="Accent2" refType="w" fact="0.1204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l" for="ch" forName="ParentBackground2" refType="w" fact="0.149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l" for="ch" forName="Child2" refType="w" fact="0.149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l" for="ch" forName="Accent1" refType="w" fact="-0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l" for="ch" forName="ParentBackground1" refType="w" fact="0.0263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l" for="ch" forName="Child1" refType="w" fact="0.0263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12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l" for="ch" forName="Parent9" refType="w" fact="0.9119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l" for="ch" forName="Parent8" refType="w" fact="0.8026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l" for="ch" forName="Parent7" refType="w" fact="0.6933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l" for="ch" forName="Parent6" refType="w" fact="0.584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l" for="ch" forName="Parent5" refType="w" fact="0.4747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l" for="ch" forName="Parent4" refType="w" fact="0.3654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l" for="ch" forName="Parent3" refType="w" fact="0.2561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l" for="ch" forName="Parent2" refType="w" fact="0.1468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l" for="ch" forName="Parent1" refType="w" fact="0.037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l" for="ch" forName="Accent9" refType="w" fact="0.8942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l" for="ch" forName="ParentBackground9" refType="w" fact="0.8978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l" for="ch" forName="Child9" refType="w" fact="0.8978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l" for="ch" forName="Accent8" refType="w" fact="0.763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l" for="ch" forName="ParentBackground8" refType="w" fact="0.788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l" for="ch" forName="Child8" refType="w" fact="0.788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l" for="ch" forName="Accent7" refType="w" fact="0.6538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l" for="ch" forName="ParentBackground7" refType="w" fact="0.6792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l" for="ch" forName="Child7" refType="w" fact="0.6792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l" for="ch" forName="Accent6" refType="w" fact="0.544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l" for="ch" forName="ParentBackground6" refType="w" fact="0.5699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l" for="ch" forName="Child6" refType="w" fact="0.5699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l" for="ch" forName="Accent5" refType="w" fact="0.4352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l" for="ch" forName="ParentBackground5" refType="w" fact="0.4606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l" for="ch" forName="Child5" refType="w" fact="0.4606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l" for="ch" forName="Accent4" refType="w" fact="0.3259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l" for="ch" forName="ParentBackground4" refType="w" fact="0.3513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l" for="ch" forName="Child4" refType="w" fact="0.3513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l" for="ch" forName="Accent3" refType="w" fact="0.2166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l" for="ch" forName="ParentBackground3" refType="w" fact="0.242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l" for="ch" forName="Child3" refType="w" fact="0.242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l" for="ch" forName="Accent2" refType="w" fact="0.1073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l" for="ch" forName="ParentBackground2" refType="w" fact="0.1327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l" for="ch" forName="Child2" refType="w" fact="0.1327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l" for="ch" forName="Accent1" refType="w" fact="-0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l" for="ch" forName="ParentBackground1" refType="w" fact="0.0234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l" for="ch" forName="Child1" refType="w" fact="0.0234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13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l" for="ch" forName="Parent10" refType="w" fact="0.920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l" for="ch" forName="Parent9" refType="w" fact="0.822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l" for="ch" forName="Parent8" refType="w" fact="0.723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l" for="ch" forName="Parent7" refType="w" fact="0.62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l" for="ch" forName="Parent6" refType="w" fact="0.5264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l" for="ch" forName="Parent5" refType="w" fact="0.4279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l" for="ch" forName="Parent4" refType="w" fact="0.3294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l" for="ch" forName="Parent3" refType="w" fact="0.2309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l" for="ch" forName="Parent2" refType="w" fact="0.1324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l" for="ch" forName="Parent1" refType="w" fact="0.0338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l" for="ch" forName="Accent10" refType="w" fact="0.9047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l" for="ch" forName="ParentBackground10" refType="w" fact="0.9078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l" for="ch" forName="Child10" refType="w" fact="0.9078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l" for="ch" forName="Accent9" refType="w" fact="0.7864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l" for="ch" forName="ParentBackground9" refType="w" fact="0.8093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l" for="ch" forName="Child9" refType="w" fact="0.8093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l" for="ch" forName="Accent8" refType="w" fact="0.6879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l" for="ch" forName="ParentBackground8" refType="w" fact="0.7108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l" for="ch" forName="Child8" refType="w" fact="0.7108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l" for="ch" forName="Accent7" refType="w" fact="0.5893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l" for="ch" forName="ParentBackground7" refType="w" fact="0.6123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l" for="ch" forName="Child7" refType="w" fact="0.6123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l" for="ch" forName="Accent6" refType="w" fact="0.4908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l" for="ch" forName="ParentBackground6" refType="w" fact="0.5137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l" for="ch" forName="Child6" refType="w" fact="0.5137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l" for="ch" forName="Accent5" refType="w" fact="0.3923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l" for="ch" forName="ParentBackground5" refType="w" fact="0.4152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l" for="ch" forName="Child5" refType="w" fact="0.4152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l" for="ch" forName="Accent4" refType="w" fact="0.2938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l" for="ch" forName="ParentBackground4" refType="w" fact="0.3167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l" for="ch" forName="Child4" refType="w" fact="0.3167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l" for="ch" forName="Accent3" refType="w" fact="0.1952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l" for="ch" forName="ParentBackground3" refType="w" fact="0.2182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l" for="ch" forName="Child3" refType="w" fact="0.2182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l" for="ch" forName="Accent2" refType="w" fact="0.0967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l" for="ch" forName="ParentBackground2" refType="w" fact="0.1196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l" for="ch" forName="Child2" refType="w" fact="0.1196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l" for="ch" forName="Accent1" refType="w" fact="-0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l" for="ch" forName="ParentBackground1" refType="w" fact="0.0211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l" for="ch" forName="Child1" refType="w" fact="0.0211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14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l" for="ch" forName="Parent11" refType="w" fact="0.9277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l" for="ch" forName="Parent10" refType="w" fact="0.838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l" for="ch" forName="Parent9" refType="w" fact="0.7483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l" for="ch" forName="Parent8" refType="w" fact="0.6586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l" for="ch" forName="Parent7" refType="w" fact="0.5689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l" for="ch" forName="Parent6" refType="w" fact="0.4792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l" for="ch" forName="Parent5" refType="w" fact="0.389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l" for="ch" forName="Parent4" refType="w" fact="0.2999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l" for="ch" forName="Parent3" refType="w" fact="0.2102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l" for="ch" forName="Parent2" refType="w" fact="0.120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l" for="ch" forName="Parent1" refType="w" fact="0.0308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l" for="ch" forName="Accent11" refType="w" fact="0.9132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l" for="ch" forName="ParentBackground11" refType="w" fact="0.9161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l" for="ch" forName="Child11" refType="w" fact="0.9161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l" for="ch" forName="Accent10" refType="w" fact="0.805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l" for="ch" forName="ParentBackground10" refType="w" fact="0.8264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l" for="ch" forName="Child10" refType="w" fact="0.8264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l" for="ch" forName="Accent9" refType="w" fact="0.7158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l" for="ch" forName="ParentBackground9" refType="w" fact="0.7367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l" for="ch" forName="Child9" refType="w" fact="0.7367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l" for="ch" forName="Accent8" refType="w" fact="0.6261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l" for="ch" forName="ParentBackground8" refType="w" fact="0.647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l" for="ch" forName="Child8" refType="w" fact="0.647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l" for="ch" forName="Accent7" refType="w" fact="0.5364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l" for="ch" forName="ParentBackground7" refType="w" fact="0.5573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l" for="ch" forName="Child7" refType="w" fact="0.5573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l" for="ch" forName="Accent6" refType="w" fact="0.4467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l" for="ch" forName="ParentBackground6" refType="w" fact="0.4677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l" for="ch" forName="Child6" refType="w" fact="0.4677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l" for="ch" forName="Accent5" refType="w" fact="0.3571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l" for="ch" forName="ParentBackground5" refType="w" fact="0.378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l" for="ch" forName="Child5" refType="w" fact="0.378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l" for="ch" forName="Accent4" refType="w" fact="0.2674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l" for="ch" forName="ParentBackground4" refType="w" fact="0.2883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l" for="ch" forName="Child4" refType="w" fact="0.2883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l" for="ch" forName="Accent3" refType="w" fact="0.1777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l" for="ch" forName="ParentBackground3" refType="w" fact="0.1986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l" for="ch" forName="Child3" refType="w" fact="0.1986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l" for="ch" forName="Accent2" refType="w" fact="0.088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l" for="ch" forName="ParentBackground2" refType="w" fact="0.1089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l" for="ch" forName="Child2" refType="w" fact="0.1089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l" for="ch" forName="Accent1" refType="w" fact="-0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l" for="ch" forName="ParentBackground1" refType="w" fact="0.0192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l" for="ch" forName="Child1" refType="w" fact="0.0192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if>
      <dgm:else name="Name15">
        <dgm:choose name="Name16">
          <dgm:if name="Name17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18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r" for="ch" forName="Parent2" refType="w" fact="0.3751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r" for="ch" forName="Parent1" refType="w" fact="0.8403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r" for="ch" forName="Accent2" refType="w" fact="0.4502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r" for="ch" forName="ParentBackground2" refType="w" fact="0.4352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r" for="ch" forName="Child2" refType="w" fact="0.4352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r" for="ch" forName="Accent1" refType="w" fact="1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r" for="ch" forName="ParentBackground1" refType="w" fact="0.9003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r" for="ch" forName="Child1" refType="w" fact="0.9003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19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Parent3" refType="w" fact="0.256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r" for="ch" forName="Parent2" refType="w" fact="0.573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r" for="ch" forName="Parent1" refType="w" fact="0.891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r" for="ch" forName="Accent3" refType="w" fact="0.3072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r" for="ch" forName="ParentBackground3" refType="w" fact="0.297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r" for="ch" forName="Child3" refType="w" fact="0.297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r" for="ch" forName="Accent2" refType="w" fact="0.6878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r" for="ch" forName="ParentBackground2" refType="w" fact="0.614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r" for="ch" forName="Child2" refType="w" fact="0.614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r" for="ch" forName="Accent1" refType="w" fact="1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r" for="ch" forName="ParentBackground1" refType="w" fact="0.932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r" for="ch" forName="Child1" refType="w" fact="0.932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20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Parent4" refType="w" fact="0.1943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r" for="ch" forName="Parent3" refType="w" fact="0.4353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r" for="ch" forName="Parent2" refType="w" fact="0.6763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r" for="ch" forName="Parent1" refType="w" fact="0.9173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r" for="ch" forName="Accent4" refType="w" fact="0.2332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r" for="ch" forName="ParentBackground4" refType="w" fact="0.2254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r" for="ch" forName="Child4" refType="w" fact="0.2254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r" for="ch" forName="Accent3" refType="w" fact="0.523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r" for="ch" forName="ParentBackground3" refType="w" fact="0.4664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r" for="ch" forName="Child3" refType="w" fact="0.4664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r" for="ch" forName="Accent2" refType="w" fact="0.763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r" for="ch" forName="ParentBackground2" refType="w" fact="0.7074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r" for="ch" forName="Child2" refType="w" fact="0.7074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r" for="ch" forName="Accent1" refType="w" fact="1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r" for="ch" forName="ParentBackground1" refType="w" fact="0.9484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r" for="ch" forName="Child1" refType="w" fact="0.9484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21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Parent5" refType="w" fact="0.1566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r" for="ch" forName="Parent4" refType="w" fact="0.3508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r" for="ch" forName="Parent3" refType="w" fact="0.54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r" for="ch" forName="Parent2" refType="w" fact="0.7391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r" for="ch" forName="Parent1" refType="w" fact="0.9333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r" for="ch" forName="Accent5" refType="w" fact="0.1879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r" for="ch" forName="ParentBackground5" refType="w" fact="0.1817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r" for="ch" forName="Child5" refType="w" fact="0.1817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r" for="ch" forName="Accent4" refType="w" fact="0.4211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r" for="ch" forName="ParentBackground4" refType="w" fact="0.3758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r" for="ch" forName="Child4" refType="w" fact="0.3758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r" for="ch" forName="Accent3" refType="w" fact="0.6152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r" for="ch" forName="ParentBackground3" refType="w" fact="0.57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r" for="ch" forName="Child3" refType="w" fact="0.57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r" for="ch" forName="Accent2" refType="w" fact="0.8094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r" for="ch" forName="ParentBackground2" refType="w" fact="0.7642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r" for="ch" forName="Child2" refType="w" fact="0.7642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r" for="ch" forName="Accent1" refType="w" fact="1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r" for="ch" forName="ParentBackground1" refType="w" fact="0.9584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r" for="ch" forName="Child1" refType="w" fact="0.9584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22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r" for="ch" forName="Parent6" refType="w" fact="0.1311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r" for="ch" forName="Parent5" refType="w" fact="0.2937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r" for="ch" forName="Parent4" refType="w" fact="0.4563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r" for="ch" forName="Parent3" refType="w" fact="0.619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r" for="ch" forName="Parent2" refType="w" fact="0.7816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r" for="ch" forName="Parent1" refType="w" fact="0.9442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r" for="ch" forName="Accent6" refType="w" fact="0.1574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r" for="ch" forName="ParentBackground6" refType="w" fact="0.1521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r" for="ch" forName="Child6" refType="w" fact="0.1521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r" for="ch" forName="Accent5" refType="w" fact="0.3526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r" for="ch" forName="ParentBackground5" refType="w" fact="0.3147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r" for="ch" forName="Child5" refType="w" fact="0.3147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r" for="ch" forName="Accent4" refType="w" fact="0.5152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r" for="ch" forName="ParentBackground4" refType="w" fact="0.4773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r" for="ch" forName="Child4" refType="w" fact="0.4773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r" for="ch" forName="Accent3" refType="w" fact="0.6778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r" for="ch" forName="ParentBackground3" refType="w" fact="0.6399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r" for="ch" forName="Child3" refType="w" fact="0.6399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r" for="ch" forName="Accent2" refType="w" fact="0.8404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r" for="ch" forName="ParentBackground2" refType="w" fact="0.802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r" for="ch" forName="Child2" refType="w" fact="0.802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r" for="ch" forName="Accent1" refType="w" fact="1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r" for="ch" forName="ParentBackground1" refType="w" fact="0.9652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r" for="ch" forName="Child1" refType="w" fact="0.9652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23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r" for="ch" forName="Parent7" refType="w" fact="0.1128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r" for="ch" forName="Parent6" refType="w" fact="0.2527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r" for="ch" forName="Parent5" refType="w" fact="0.392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r" for="ch" forName="Parent4" refType="w" fact="0.5324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r" for="ch" forName="Parent3" refType="w" fact="0.6723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r" for="ch" forName="Parent2" refType="w" fact="0.8121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r" for="ch" forName="Parent1" refType="w" fact="0.952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r" for="ch" forName="Accent7" refType="w" fact="0.1354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r" for="ch" forName="ParentBackground7" refType="w" fact="0.1308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r" for="ch" forName="Child7" refType="w" fact="0.1308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r" for="ch" forName="Accent6" refType="w" fact="0.3033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r" for="ch" forName="ParentBackground6" refType="w" fact="0.2707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r" for="ch" forName="Child6" refType="w" fact="0.2707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r" for="ch" forName="Accent5" refType="w" fact="0.4431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r" for="ch" forName="ParentBackground5" refType="w" fact="0.4106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r" for="ch" forName="Child5" refType="w" fact="0.4106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r" for="ch" forName="Accent4" refType="w" fact="0.583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r" for="ch" forName="ParentBackground4" refType="w" fact="0.5504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r" for="ch" forName="Child4" refType="w" fact="0.5504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r" for="ch" forName="Accent3" refType="w" fact="0.7229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r" for="ch" forName="ParentBackground3" refType="w" fact="0.6903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r" for="ch" forName="Child3" refType="w" fact="0.6903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r" for="ch" forName="Accent2" refType="w" fact="0.8627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r" for="ch" forName="ParentBackground2" refType="w" fact="0.8302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r" for="ch" forName="Child2" refType="w" fact="0.8302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r" for="ch" forName="Accent1" refType="w" fact="1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r" for="ch" forName="ParentBackground1" refType="w" fact="0.97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r" for="ch" forName="Child1" refType="w" fact="0.97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24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r" for="ch" forName="Parent8" refType="w" fact="0.099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r" for="ch" forName="Parent7" refType="w" fact="0.2217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r" for="ch" forName="Parent6" refType="w" fact="0.3444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r" for="ch" forName="Parent5" refType="w" fact="0.4671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r" for="ch" forName="Parent4" refType="w" fact="0.5898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r" for="ch" forName="Parent3" refType="w" fact="0.712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r" for="ch" forName="Parent2" refType="w" fact="0.8352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r" for="ch" forName="Parent1" refType="w" fact="0.9579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r" for="ch" forName="Accent8" refType="w" fact="0.1187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r" for="ch" forName="ParentBackground8" refType="w" fact="0.1148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r" for="ch" forName="Child8" refType="w" fact="0.1148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r" for="ch" forName="Accent7" refType="w" fact="0.2661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r" for="ch" forName="ParentBackground7" refType="w" fact="0.237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r" for="ch" forName="Child7" refType="w" fact="0.237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r" for="ch" forName="Accent6" refType="w" fact="0.3888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r" for="ch" forName="ParentBackground6" refType="w" fact="0.3602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r" for="ch" forName="Child6" refType="w" fact="0.3602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r" for="ch" forName="Accent5" refType="w" fact="0.511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r" for="ch" forName="ParentBackground5" refType="w" fact="0.4829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r" for="ch" forName="Child5" refType="w" fact="0.4829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r" for="ch" forName="Accent4" refType="w" fact="0.6342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r" for="ch" forName="ParentBackground4" refType="w" fact="0.6056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r" for="ch" forName="Child4" refType="w" fact="0.6056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r" for="ch" forName="Accent3" refType="w" fact="0.7569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r" for="ch" forName="ParentBackground3" refType="w" fact="0.7283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r" for="ch" forName="Child3" refType="w" fact="0.7283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r" for="ch" forName="Accent2" refType="w" fact="0.8796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r" for="ch" forName="ParentBackground2" refType="w" fact="0.851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r" for="ch" forName="Child2" refType="w" fact="0.851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r" for="ch" forName="Accent1" refType="w" fact="1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r" for="ch" forName="ParentBackground1" refType="w" fact="0.9737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r" for="ch" forName="Child1" refType="w" fact="0.9737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25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r" for="ch" forName="Parent9" refType="w" fact="0.0881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r" for="ch" forName="Parent8" refType="w" fact="0.1974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r" for="ch" forName="Parent7" refType="w" fact="0.3067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r" for="ch" forName="Parent6" refType="w" fact="0.416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r" for="ch" forName="Parent5" refType="w" fact="0.5253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r" for="ch" forName="Parent4" refType="w" fact="0.6346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r" for="ch" forName="Parent3" refType="w" fact="0.7439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r" for="ch" forName="Parent2" refType="w" fact="0.8532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r" for="ch" forName="Parent1" refType="w" fact="0.962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r" for="ch" forName="Accent9" refType="w" fact="0.1058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r" for="ch" forName="ParentBackground9" refType="w" fact="0.1022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r" for="ch" forName="Child9" refType="w" fact="0.1022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r" for="ch" forName="Accent8" refType="w" fact="0.237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r" for="ch" forName="ParentBackground8" refType="w" fact="0.211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r" for="ch" forName="Child8" refType="w" fact="0.211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r" for="ch" forName="Accent7" refType="w" fact="0.3462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r" for="ch" forName="ParentBackground7" refType="w" fact="0.3208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r" for="ch" forName="Child7" refType="w" fact="0.3208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r" for="ch" forName="Accent6" refType="w" fact="0.455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r" for="ch" forName="ParentBackground6" refType="w" fact="0.4301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r" for="ch" forName="Child6" refType="w" fact="0.4301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r" for="ch" forName="Accent5" refType="w" fact="0.5648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r" for="ch" forName="ParentBackground5" refType="w" fact="0.5394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r" for="ch" forName="Child5" refType="w" fact="0.5394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r" for="ch" forName="Accent4" refType="w" fact="0.6741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r" for="ch" forName="ParentBackground4" refType="w" fact="0.6487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r" for="ch" forName="Child4" refType="w" fact="0.6487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r" for="ch" forName="Accent3" refType="w" fact="0.7834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r" for="ch" forName="ParentBackground3" refType="w" fact="0.758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r" for="ch" forName="Child3" refType="w" fact="0.758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r" for="ch" forName="Accent2" refType="w" fact="0.8927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r" for="ch" forName="ParentBackground2" refType="w" fact="0.8673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r" for="ch" forName="Child2" refType="w" fact="0.8673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r" for="ch" forName="Accent1" refType="w" fact="1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r" for="ch" forName="ParentBackground1" refType="w" fact="0.9765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r" for="ch" forName="Child1" refType="w" fact="0.9765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26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r" for="ch" forName="Parent10" refType="w" fact="0.079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r" for="ch" forName="Parent9" refType="w" fact="0.178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r" for="ch" forName="Parent8" refType="w" fact="0.276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r" for="ch" forName="Parent7" refType="w" fact="0.37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r" for="ch" forName="Parent6" refType="w" fact="0.4736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r" for="ch" forName="Parent5" refType="w" fact="0.5721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r" for="ch" forName="Parent4" refType="w" fact="0.6706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r" for="ch" forName="Parent3" refType="w" fact="0.7691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r" for="ch" forName="Parent2" refType="w" fact="0.8676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r" for="ch" forName="Parent1" refType="w" fact="0.9662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r" for="ch" forName="Accent10" refType="w" fact="0.0953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r" for="ch" forName="ParentBackground10" refType="w" fact="0.0922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r" for="ch" forName="Child10" refType="w" fact="0.0922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r" for="ch" forName="Accent9" refType="w" fact="0.2136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r" for="ch" forName="ParentBackground9" refType="w" fact="0.1907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r" for="ch" forName="Child9" refType="w" fact="0.1907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r" for="ch" forName="Accent8" refType="w" fact="0.3121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r" for="ch" forName="ParentBackground8" refType="w" fact="0.2892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r" for="ch" forName="Child8" refType="w" fact="0.2892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r" for="ch" forName="Accent7" refType="w" fact="0.4107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r" for="ch" forName="ParentBackground7" refType="w" fact="0.3877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r" for="ch" forName="Child7" refType="w" fact="0.3877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r" for="ch" forName="Accent6" refType="w" fact="0.5092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r" for="ch" forName="ParentBackground6" refType="w" fact="0.4863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r" for="ch" forName="Child6" refType="w" fact="0.4863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r" for="ch" forName="Accent5" refType="w" fact="0.6077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r" for="ch" forName="ParentBackground5" refType="w" fact="0.5848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r" for="ch" forName="Child5" refType="w" fact="0.5848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r" for="ch" forName="Accent4" refType="w" fact="0.7062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r" for="ch" forName="ParentBackground4" refType="w" fact="0.6833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r" for="ch" forName="Child4" refType="w" fact="0.6833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r" for="ch" forName="Accent3" refType="w" fact="0.8048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r" for="ch" forName="ParentBackground3" refType="w" fact="0.7818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r" for="ch" forName="Child3" refType="w" fact="0.7818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r" for="ch" forName="Accent2" refType="w" fact="0.9033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r" for="ch" forName="ParentBackground2" refType="w" fact="0.8804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r" for="ch" forName="Child2" refType="w" fact="0.8804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r" for="ch" forName="Accent1" refType="w" fact="1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r" for="ch" forName="ParentBackground1" refType="w" fact="0.9789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r" for="ch" forName="Child1" refType="w" fact="0.9789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27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r" for="ch" forName="Parent11" refType="w" fact="0.0723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r" for="ch" forName="Parent10" refType="w" fact="0.162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r" for="ch" forName="Parent9" refType="w" fact="0.2517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r" for="ch" forName="Parent8" refType="w" fact="0.3414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r" for="ch" forName="Parent7" refType="w" fact="0.4311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r" for="ch" forName="Parent6" refType="w" fact="0.5208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r" for="ch" forName="Parent5" refType="w" fact="0.610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r" for="ch" forName="Parent4" refType="w" fact="0.7001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r" for="ch" forName="Parent3" refType="w" fact="0.7898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r" for="ch" forName="Parent2" refType="w" fact="0.879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r" for="ch" forName="Parent1" refType="w" fact="0.9692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r" for="ch" forName="Accent11" refType="w" fact="0.0868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r" for="ch" forName="ParentBackground11" refType="w" fact="0.0839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r" for="ch" forName="Child11" refType="w" fact="0.0839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r" for="ch" forName="Accent10" refType="w" fact="0.194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r" for="ch" forName="ParentBackground10" refType="w" fact="0.1736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r" for="ch" forName="Child10" refType="w" fact="0.1736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r" for="ch" forName="Accent9" refType="w" fact="0.2842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r" for="ch" forName="ParentBackground9" refType="w" fact="0.2633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r" for="ch" forName="Child9" refType="w" fact="0.2633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r" for="ch" forName="Accent8" refType="w" fact="0.3739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r" for="ch" forName="ParentBackground8" refType="w" fact="0.353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r" for="ch" forName="Child8" refType="w" fact="0.353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r" for="ch" forName="Accent7" refType="w" fact="0.4636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r" for="ch" forName="ParentBackground7" refType="w" fact="0.4427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r" for="ch" forName="Child7" refType="w" fact="0.4427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r" for="ch" forName="Accent6" refType="w" fact="0.5533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r" for="ch" forName="ParentBackground6" refType="w" fact="0.5323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r" for="ch" forName="Child6" refType="w" fact="0.5323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r" for="ch" forName="Accent5" refType="w" fact="0.6429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r" for="ch" forName="ParentBackground5" refType="w" fact="0.622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r" for="ch" forName="Child5" refType="w" fact="0.622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r" for="ch" forName="Accent4" refType="w" fact="0.7326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r" for="ch" forName="ParentBackground4" refType="w" fact="0.7117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r" for="ch" forName="Child4" refType="w" fact="0.7117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r" for="ch" forName="Accent3" refType="w" fact="0.8223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r" for="ch" forName="ParentBackground3" refType="w" fact="0.8014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r" for="ch" forName="Child3" refType="w" fact="0.8014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r" for="ch" forName="Accent2" refType="w" fact="0.912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r" for="ch" forName="ParentBackground2" refType="w" fact="0.8911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r" for="ch" forName="Child2" refType="w" fact="0.8911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r" for="ch" forName="Accent1" refType="w" fact="1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r" for="ch" forName="ParentBackground1" refType="w" fact="0.9808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r" for="ch" forName="Child1" refType="w" fact="0.9808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8">
            <dgm:if name="Name29" axis="followSib" ptType="node" func="cnt" op="equ" val="0">
              <dgm:shape xmlns:r="http://schemas.openxmlformats.org/officeDocument/2006/relationships" type="ellipse" r:blip="">
                <dgm:adjLst/>
              </dgm:shape>
            </dgm:if>
            <dgm:else name="Name30">
              <dgm:choose name="Name31">
                <dgm:if name="Name32" axis="precedSib" ptType="node" func="cnt" op="equ" val="10">
                  <dgm:shape xmlns:r="http://schemas.openxmlformats.org/officeDocument/2006/relationships" type="ellipse" r:blip="">
                    <dgm:adjLst/>
                  </dgm:shape>
                </dgm:if>
                <dgm:else name="Name33">
                  <dgm:choose name="Name34">
                    <dgm:if name="Name35" func="var" arg="dir" op="equ" val="norm">
                      <dgm:shape xmlns:r="http://schemas.openxmlformats.org/officeDocument/2006/relationships" rot="45" type="teardrop" r:blip="">
                        <dgm:adjLst>
                          <dgm:adj idx="1" val="1"/>
                        </dgm:adjLst>
                      </dgm:shape>
                    </dgm:if>
                    <dgm:else name="Name36">
                      <dgm:shape xmlns:r="http://schemas.openxmlformats.org/officeDocument/2006/relationships" rot="225" type="teardrop" r:blip="">
                        <dgm:adjLst>
                          <dgm:adj idx="1" val="1"/>
                        </dgm:adjLst>
                      </dgm:shape>
                    </dgm:else>
                  </dgm:choose>
                </dgm:else>
              </dgm:choose>
            </dgm:else>
          </dgm:choose>
          <dgm:presOf/>
        </dgm:layoutNode>
      </dgm:forEach>
      <dgm:forEach name="parentBackgroundRepeat" axis="self">
        <dgm:layoutNode name="ParentBackground" styleLbl="node1">
          <dgm:alg type="sp"/>
          <dgm:shape xmlns:r="http://schemas.openxmlformats.org/officeDocument/2006/relationships" type="ellipse" r:blip="">
            <dgm:adjLst/>
          </dgm:shape>
          <dgm:presOf axis="self" ptType="node"/>
        </dgm:layoutNode>
      </dgm:forEach>
    </dgm:forEach>
    <dgm:forEach name="Name37" axis="ch" ptType="node" st="11" cnt="1"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38" ref="accentRepeat"/>
      </dgm:layoutNode>
      <dgm:layoutNode name="ParentBackground11">
        <dgm:alg type="sp"/>
        <dgm:shape xmlns:r="http://schemas.openxmlformats.org/officeDocument/2006/relationships" r:blip="">
          <dgm:adjLst/>
        </dgm:shape>
        <dgm:presOf/>
        <dgm:forEach name="Name39" ref="parentBackgroundRepeat"/>
      </dgm:layoutNode>
      <dgm:choose name="Name40">
        <dgm:if name="Name41" axis="ch" ptType="node" func="cnt" op="gte" val="1">
          <dgm:layoutNode name="Child1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2"/>
      </dgm:choose>
      <dgm:layoutNode name="Parent11" styleLbl="fgAcc0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3" axis="ch" ptType="node" st="10" cnt="1"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44" ref="accentRepeat"/>
      </dgm:layoutNode>
      <dgm:layoutNode name="ParentBackground10">
        <dgm:alg type="sp"/>
        <dgm:shape xmlns:r="http://schemas.openxmlformats.org/officeDocument/2006/relationships" r:blip="">
          <dgm:adjLst/>
        </dgm:shape>
        <dgm:presOf/>
        <dgm:forEach name="Name45" ref="parentBackgroundRepeat"/>
      </dgm:layoutNode>
      <dgm:choose name="Name46">
        <dgm:if name="Name47" axis="ch" ptType="node" func="cnt" op="gte" val="1">
          <dgm:layoutNode name="Child10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8"/>
      </dgm:choose>
      <dgm:layoutNode name="Parent10" styleLbl="fgAcc0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9" axis="ch" ptType="node" st="9" cnt="1"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ParentBackground9">
        <dgm:alg type="sp"/>
        <dgm:shape xmlns:r="http://schemas.openxmlformats.org/officeDocument/2006/relationships" r:blip="">
          <dgm:adjLst/>
        </dgm:shape>
        <dgm:presOf/>
        <dgm:forEach name="Name51" ref="parentBackgroundRepeat"/>
      </dgm:layoutNode>
      <dgm:choose name="Name52">
        <dgm:if name="Name53" axis="ch" ptType="node" func="cnt" op="gte" val="1">
          <dgm:layoutNode name="Child9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4"/>
      </dgm:choose>
      <dgm:layoutNode name="Parent9" styleLbl="fgAcc0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55" axis="ch" ptType="node" st="8" cnt="1"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56" ref="accentRepeat"/>
      </dgm:layoutNode>
      <dgm:layoutNode name="ParentBackground8">
        <dgm:alg type="sp"/>
        <dgm:shape xmlns:r="http://schemas.openxmlformats.org/officeDocument/2006/relationships" r:blip="">
          <dgm:adjLst/>
        </dgm:shape>
        <dgm:presOf/>
        <dgm:forEach name="Name57" ref="parentBackgroundRepeat"/>
      </dgm:layoutNode>
      <dgm:choose name="Name58">
        <dgm:if name="Name59" axis="ch" ptType="node" func="cnt" op="gte" val="1">
          <dgm:layoutNode name="Child8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0"/>
      </dgm:choose>
      <dgm:layoutNode name="Parent8" styleLbl="fgAcc0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1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62" ref="accentRepeat"/>
      </dgm:layoutNode>
      <dgm:layoutNode name="ParentBackground7">
        <dgm:alg type="sp"/>
        <dgm:shape xmlns:r="http://schemas.openxmlformats.org/officeDocument/2006/relationships" r:blip="">
          <dgm:adjLst/>
        </dgm:shape>
        <dgm:presOf/>
        <dgm:forEach name="Name63" ref="parentBackgroundRepeat"/>
      </dgm:layoutNode>
      <dgm:choose name="Name64">
        <dgm:if name="Name65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6"/>
      </dgm:choose>
      <dgm:layoutNode name="Parent7" styleLbl="fgAcc0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68" ref="accentRepeat"/>
      </dgm:layoutNode>
      <dgm:layoutNode name="ParentBackground6">
        <dgm:alg type="sp"/>
        <dgm:shape xmlns:r="http://schemas.openxmlformats.org/officeDocument/2006/relationships" r:blip="">
          <dgm:adjLst/>
        </dgm:shape>
        <dgm:presOf/>
        <dgm:forEach name="Name69" ref="parentBackgroundRepeat"/>
      </dgm:layoutNode>
      <dgm:choose name="Name70">
        <dgm:if name="Name71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  <dgm:layoutNode name="Parent6" styleLbl="fgAcc0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3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74" ref="accentRepeat"/>
      </dgm:layoutNode>
      <dgm:layoutNode name="ParentBackground5">
        <dgm:alg type="sp"/>
        <dgm:shape xmlns:r="http://schemas.openxmlformats.org/officeDocument/2006/relationships" r:blip="">
          <dgm:adjLst/>
        </dgm:shape>
        <dgm:presOf/>
        <dgm:forEach name="Name75" ref="parentBackgroundRepeat"/>
      </dgm:layoutNode>
      <dgm:choose name="Name76">
        <dgm:if name="Name77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8"/>
      </dgm:choose>
      <dgm:layoutNode name="Parent5" styleLbl="fgAcc0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9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80" ref="accentRepeat"/>
      </dgm:layoutNode>
      <dgm:layoutNode name="ParentBackground4">
        <dgm:alg type="sp"/>
        <dgm:shape xmlns:r="http://schemas.openxmlformats.org/officeDocument/2006/relationships" r:blip="">
          <dgm:adjLst/>
        </dgm:shape>
        <dgm:presOf/>
        <dgm:forEach name="Name81" ref="parentBackgroundRepeat"/>
      </dgm:layoutNode>
      <dgm:choose name="Name82">
        <dgm:if name="Name8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4" styleLbl="fgAcc0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layoutNode name="ParentBackground3">
        <dgm:alg type="sp"/>
        <dgm:shape xmlns:r="http://schemas.openxmlformats.org/officeDocument/2006/relationships" r:blip="">
          <dgm:adjLst/>
        </dgm:shape>
        <dgm:presOf/>
        <dgm:forEach name="Name87" ref="parentBackgroundRepeat"/>
      </dgm:layoutNode>
      <dgm:choose name="Name88">
        <dgm:if name="Name89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0"/>
      </dgm:choose>
      <dgm:layoutNode name="Parent3" styleLbl="fgAcc0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1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92" ref="accentRepeat"/>
      </dgm:layoutNode>
      <dgm:layoutNode name="ParentBackground2" styleLbl="fgAcc1">
        <dgm:alg type="sp"/>
        <dgm:shape xmlns:r="http://schemas.openxmlformats.org/officeDocument/2006/relationships" r:blip="">
          <dgm:adjLst/>
        </dgm:shape>
        <dgm:presOf/>
        <dgm:forEach name="Name93" ref="parentBackgroundRepeat"/>
      </dgm:layoutNode>
      <dgm:choose name="Name94">
        <dgm:if name="Name95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6"/>
      </dgm:choose>
      <dgm:layoutNode name="Parent2" styleLbl="fgAcc0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7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98" ref="accentRepeat"/>
      </dgm:layoutNode>
      <dgm:layoutNode name="ParentBackground1">
        <dgm:alg type="sp"/>
        <dgm:shape xmlns:r="http://schemas.openxmlformats.org/officeDocument/2006/relationships" r:blip="">
          <dgm:adjLst/>
        </dgm:shape>
        <dgm:presOf/>
        <dgm:forEach name="Name99" ref="parentBackgroundRepeat"/>
      </dgm:layoutNode>
      <dgm:choose name="Name100">
        <dgm:if name="Name101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102"/>
      </dgm:choose>
      <dgm:layoutNode name="Parent1" styleLbl="fgAcc0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1CE8F7-70EF-114B-B866-0C6BFB25E732}" type="datetimeFigureOut">
              <a:rPr lang="en-US" smtClean="0"/>
              <a:t>2/1/25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06A492-9455-3643-9A84-90E27B8717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1304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06A492-9455-3643-9A84-90E27B8717A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6275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365C8-94EC-435F-80C0-BBA9C485CDA4}" type="datetimeFigureOut">
              <a:rPr lang="en-US" smtClean="0"/>
              <a:t>2/1/25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6E483-4F96-4B81-ACF0-4B3A7170E2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2429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365C8-94EC-435F-80C0-BBA9C485CDA4}" type="datetimeFigureOut">
              <a:rPr lang="en-US" smtClean="0"/>
              <a:t>2/1/25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6E483-4F96-4B81-ACF0-4B3A7170E2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0554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365C8-94EC-435F-80C0-BBA9C485CDA4}" type="datetimeFigureOut">
              <a:rPr lang="en-US" smtClean="0"/>
              <a:t>2/1/25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6E483-4F96-4B81-ACF0-4B3A7170E2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0326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365C8-94EC-435F-80C0-BBA9C485CDA4}" type="datetimeFigureOut">
              <a:rPr lang="en-US" smtClean="0"/>
              <a:t>2/1/25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6E483-4F96-4B81-ACF0-4B3A7170E2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6855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365C8-94EC-435F-80C0-BBA9C485CDA4}" type="datetimeFigureOut">
              <a:rPr lang="en-US" smtClean="0"/>
              <a:t>2/1/25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6E483-4F96-4B81-ACF0-4B3A7170E2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626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365C8-94EC-435F-80C0-BBA9C485CDA4}" type="datetimeFigureOut">
              <a:rPr lang="en-US" smtClean="0"/>
              <a:t>2/1/25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6E483-4F96-4B81-ACF0-4B3A7170E2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8176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365C8-94EC-435F-80C0-BBA9C485CDA4}" type="datetimeFigureOut">
              <a:rPr lang="en-US" smtClean="0"/>
              <a:t>2/1/25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6E483-4F96-4B81-ACF0-4B3A7170E2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1789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365C8-94EC-435F-80C0-BBA9C485CDA4}" type="datetimeFigureOut">
              <a:rPr lang="en-US" smtClean="0"/>
              <a:t>2/1/25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6E483-4F96-4B81-ACF0-4B3A7170E2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9650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365C8-94EC-435F-80C0-BBA9C485CDA4}" type="datetimeFigureOut">
              <a:rPr lang="en-US" smtClean="0"/>
              <a:t>2/1/25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6E483-4F96-4B81-ACF0-4B3A7170E2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9279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365C8-94EC-435F-80C0-BBA9C485CDA4}" type="datetimeFigureOut">
              <a:rPr lang="en-US" smtClean="0"/>
              <a:t>2/1/25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6E483-4F96-4B81-ACF0-4B3A7170E2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1356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365C8-94EC-435F-80C0-BBA9C485CDA4}" type="datetimeFigureOut">
              <a:rPr lang="en-US" smtClean="0"/>
              <a:t>2/1/25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6E483-4F96-4B81-ACF0-4B3A7170E2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0982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7365C8-94EC-435F-80C0-BBA9C485CDA4}" type="datetimeFigureOut">
              <a:rPr lang="en-US" smtClean="0"/>
              <a:t>2/1/25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F6E483-4F96-4B81-ACF0-4B3A7170E2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5535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4219196E-8A46-1513-64DC-1C5C6709AD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06321D8-7706-5064-56AE-E995A15B4D1C}"/>
              </a:ext>
            </a:extLst>
          </p:cNvPr>
          <p:cNvSpPr txBox="1"/>
          <p:nvPr/>
        </p:nvSpPr>
        <p:spPr>
          <a:xfrm>
            <a:off x="0" y="-1"/>
            <a:ext cx="6636327" cy="6858000"/>
          </a:xfrm>
          <a:custGeom>
            <a:avLst/>
            <a:gdLst/>
            <a:ahLst/>
            <a:cxnLst/>
            <a:rect l="l" t="t" r="r" b="b"/>
            <a:pathLst>
              <a:path w="6636327" h="6858000">
                <a:moveTo>
                  <a:pt x="4759210" y="4475365"/>
                </a:moveTo>
                <a:lnTo>
                  <a:pt x="4759210" y="4669675"/>
                </a:lnTo>
                <a:lnTo>
                  <a:pt x="5003050" y="4669675"/>
                </a:lnTo>
                <a:lnTo>
                  <a:pt x="5003050" y="4475365"/>
                </a:lnTo>
                <a:close/>
                <a:moveTo>
                  <a:pt x="5440248" y="3728605"/>
                </a:moveTo>
                <a:lnTo>
                  <a:pt x="5483199" y="4128655"/>
                </a:lnTo>
                <a:lnTo>
                  <a:pt x="5399231" y="4128655"/>
                </a:lnTo>
                <a:close/>
                <a:moveTo>
                  <a:pt x="5892685" y="3336175"/>
                </a:moveTo>
                <a:lnTo>
                  <a:pt x="5892685" y="4669675"/>
                </a:lnTo>
                <a:lnTo>
                  <a:pt x="6184150" y="4669675"/>
                </a:lnTo>
                <a:lnTo>
                  <a:pt x="6184150" y="3336175"/>
                </a:lnTo>
                <a:close/>
                <a:moveTo>
                  <a:pt x="5255016" y="3336175"/>
                </a:moveTo>
                <a:lnTo>
                  <a:pt x="5035435" y="4669675"/>
                </a:lnTo>
                <a:lnTo>
                  <a:pt x="5323090" y="4669675"/>
                </a:lnTo>
                <a:lnTo>
                  <a:pt x="5373870" y="4311535"/>
                </a:lnTo>
                <a:lnTo>
                  <a:pt x="5508560" y="4311535"/>
                </a:lnTo>
                <a:lnTo>
                  <a:pt x="5559310" y="4669675"/>
                </a:lnTo>
                <a:lnTo>
                  <a:pt x="5846965" y="4669675"/>
                </a:lnTo>
                <a:lnTo>
                  <a:pt x="5627384" y="3336175"/>
                </a:lnTo>
                <a:close/>
                <a:moveTo>
                  <a:pt x="4269625" y="1463560"/>
                </a:moveTo>
                <a:cubicBezTo>
                  <a:pt x="4284865" y="1463560"/>
                  <a:pt x="4296295" y="1467995"/>
                  <a:pt x="4303915" y="1476865"/>
                </a:cubicBezTo>
                <a:cubicBezTo>
                  <a:pt x="4311535" y="1485736"/>
                  <a:pt x="4315345" y="1499041"/>
                  <a:pt x="4315345" y="1516781"/>
                </a:cubicBezTo>
                <a:lnTo>
                  <a:pt x="4315345" y="2176179"/>
                </a:lnTo>
                <a:cubicBezTo>
                  <a:pt x="4315345" y="2193900"/>
                  <a:pt x="4311535" y="2207512"/>
                  <a:pt x="4303915" y="2217018"/>
                </a:cubicBezTo>
                <a:cubicBezTo>
                  <a:pt x="4296295" y="2226523"/>
                  <a:pt x="4284865" y="2231275"/>
                  <a:pt x="4269625" y="2231275"/>
                </a:cubicBezTo>
                <a:cubicBezTo>
                  <a:pt x="4254385" y="2231275"/>
                  <a:pt x="4242955" y="2226523"/>
                  <a:pt x="4235335" y="2217018"/>
                </a:cubicBezTo>
                <a:cubicBezTo>
                  <a:pt x="4227715" y="2207512"/>
                  <a:pt x="4223905" y="2193900"/>
                  <a:pt x="4223905" y="2176179"/>
                </a:cubicBezTo>
                <a:lnTo>
                  <a:pt x="4223905" y="1516781"/>
                </a:lnTo>
                <a:cubicBezTo>
                  <a:pt x="4223905" y="1499041"/>
                  <a:pt x="4228350" y="1485736"/>
                  <a:pt x="4237240" y="1476865"/>
                </a:cubicBezTo>
                <a:cubicBezTo>
                  <a:pt x="4246130" y="1467995"/>
                  <a:pt x="4256925" y="1463560"/>
                  <a:pt x="4269625" y="1463560"/>
                </a:cubicBezTo>
                <a:close/>
                <a:moveTo>
                  <a:pt x="5486920" y="1303540"/>
                </a:moveTo>
                <a:lnTo>
                  <a:pt x="5681736" y="2383675"/>
                </a:lnTo>
                <a:lnTo>
                  <a:pt x="6002640" y="2383675"/>
                </a:lnTo>
                <a:lnTo>
                  <a:pt x="6197485" y="1303540"/>
                </a:lnTo>
                <a:lnTo>
                  <a:pt x="5934595" y="1303540"/>
                </a:lnTo>
                <a:lnTo>
                  <a:pt x="5846013" y="1941715"/>
                </a:lnTo>
                <a:lnTo>
                  <a:pt x="5751715" y="1303540"/>
                </a:lnTo>
                <a:close/>
                <a:moveTo>
                  <a:pt x="5197360" y="1303540"/>
                </a:moveTo>
                <a:lnTo>
                  <a:pt x="5197360" y="2383675"/>
                </a:lnTo>
                <a:lnTo>
                  <a:pt x="5462155" y="2383675"/>
                </a:lnTo>
                <a:lnTo>
                  <a:pt x="5462155" y="1303540"/>
                </a:lnTo>
                <a:close/>
                <a:moveTo>
                  <a:pt x="4273435" y="1295920"/>
                </a:moveTo>
                <a:cubicBezTo>
                  <a:pt x="4179455" y="1295920"/>
                  <a:pt x="4105795" y="1312430"/>
                  <a:pt x="4052455" y="1345450"/>
                </a:cubicBezTo>
                <a:cubicBezTo>
                  <a:pt x="3990225" y="1383550"/>
                  <a:pt x="3959110" y="1443240"/>
                  <a:pt x="3959110" y="1524520"/>
                </a:cubicBezTo>
                <a:lnTo>
                  <a:pt x="3959110" y="2170315"/>
                </a:lnTo>
                <a:cubicBezTo>
                  <a:pt x="3959110" y="2252865"/>
                  <a:pt x="3990225" y="2313190"/>
                  <a:pt x="4052455" y="2351290"/>
                </a:cubicBezTo>
                <a:cubicBezTo>
                  <a:pt x="4104525" y="2383040"/>
                  <a:pt x="4178185" y="2398915"/>
                  <a:pt x="4273435" y="2398915"/>
                </a:cubicBezTo>
                <a:cubicBezTo>
                  <a:pt x="4367415" y="2398915"/>
                  <a:pt x="4439170" y="2384310"/>
                  <a:pt x="4488700" y="2355100"/>
                </a:cubicBezTo>
                <a:cubicBezTo>
                  <a:pt x="4549660" y="2319540"/>
                  <a:pt x="4580140" y="2261120"/>
                  <a:pt x="4580140" y="2179840"/>
                </a:cubicBezTo>
                <a:lnTo>
                  <a:pt x="4580140" y="1514995"/>
                </a:lnTo>
                <a:cubicBezTo>
                  <a:pt x="4580140" y="1443875"/>
                  <a:pt x="4550613" y="1389583"/>
                  <a:pt x="4491558" y="1352118"/>
                </a:cubicBezTo>
                <a:cubicBezTo>
                  <a:pt x="4432503" y="1314653"/>
                  <a:pt x="4359795" y="1295920"/>
                  <a:pt x="4273435" y="1295920"/>
                </a:cubicBezTo>
                <a:close/>
                <a:moveTo>
                  <a:pt x="4728730" y="1086370"/>
                </a:moveTo>
                <a:lnTo>
                  <a:pt x="4728730" y="1303540"/>
                </a:lnTo>
                <a:lnTo>
                  <a:pt x="4610620" y="1303540"/>
                </a:lnTo>
                <a:lnTo>
                  <a:pt x="4610620" y="1465465"/>
                </a:lnTo>
                <a:lnTo>
                  <a:pt x="4728730" y="1465465"/>
                </a:lnTo>
                <a:lnTo>
                  <a:pt x="4728730" y="2123226"/>
                </a:lnTo>
                <a:cubicBezTo>
                  <a:pt x="4728730" y="2234748"/>
                  <a:pt x="4741748" y="2306036"/>
                  <a:pt x="4767783" y="2337092"/>
                </a:cubicBezTo>
                <a:cubicBezTo>
                  <a:pt x="4793818" y="2368147"/>
                  <a:pt x="4863985" y="2383675"/>
                  <a:pt x="4978285" y="2383675"/>
                </a:cubicBezTo>
                <a:lnTo>
                  <a:pt x="5145925" y="2383675"/>
                </a:lnTo>
                <a:lnTo>
                  <a:pt x="5145925" y="2202700"/>
                </a:lnTo>
                <a:lnTo>
                  <a:pt x="5096395" y="2202700"/>
                </a:lnTo>
                <a:cubicBezTo>
                  <a:pt x="5064645" y="2202700"/>
                  <a:pt x="5041150" y="2198255"/>
                  <a:pt x="5025910" y="2189365"/>
                </a:cubicBezTo>
                <a:cubicBezTo>
                  <a:pt x="5004320" y="2176665"/>
                  <a:pt x="4993525" y="2154440"/>
                  <a:pt x="4993525" y="2122690"/>
                </a:cubicBezTo>
                <a:lnTo>
                  <a:pt x="4993525" y="1465465"/>
                </a:lnTo>
                <a:lnTo>
                  <a:pt x="5136400" y="1465465"/>
                </a:lnTo>
                <a:lnTo>
                  <a:pt x="5136400" y="1303540"/>
                </a:lnTo>
                <a:lnTo>
                  <a:pt x="4993525" y="1303540"/>
                </a:lnTo>
                <a:lnTo>
                  <a:pt x="4993525" y="1086370"/>
                </a:lnTo>
                <a:close/>
                <a:moveTo>
                  <a:pt x="5197360" y="1052080"/>
                </a:moveTo>
                <a:lnTo>
                  <a:pt x="5197360" y="1244485"/>
                </a:lnTo>
                <a:lnTo>
                  <a:pt x="5462155" y="1244485"/>
                </a:lnTo>
                <a:lnTo>
                  <a:pt x="5462155" y="1052080"/>
                </a:lnTo>
                <a:close/>
                <a:moveTo>
                  <a:pt x="2873260" y="1050175"/>
                </a:moveTo>
                <a:lnTo>
                  <a:pt x="2873260" y="2383675"/>
                </a:lnTo>
                <a:lnTo>
                  <a:pt x="3103765" y="2383675"/>
                </a:lnTo>
                <a:lnTo>
                  <a:pt x="3103765" y="1635010"/>
                </a:lnTo>
                <a:lnTo>
                  <a:pt x="3278430" y="2383675"/>
                </a:lnTo>
                <a:lnTo>
                  <a:pt x="3479646" y="2383675"/>
                </a:lnTo>
                <a:lnTo>
                  <a:pt x="3631450" y="1635010"/>
                </a:lnTo>
                <a:lnTo>
                  <a:pt x="3631450" y="2383675"/>
                </a:lnTo>
                <a:lnTo>
                  <a:pt x="3894340" y="2383675"/>
                </a:lnTo>
                <a:lnTo>
                  <a:pt x="3894340" y="1050175"/>
                </a:lnTo>
                <a:lnTo>
                  <a:pt x="3503815" y="1050175"/>
                </a:lnTo>
                <a:lnTo>
                  <a:pt x="3384753" y="1741690"/>
                </a:lnTo>
                <a:lnTo>
                  <a:pt x="3252355" y="1050175"/>
                </a:lnTo>
                <a:close/>
                <a:moveTo>
                  <a:pt x="0" y="0"/>
                </a:moveTo>
                <a:lnTo>
                  <a:pt x="6636327" y="0"/>
                </a:lnTo>
                <a:lnTo>
                  <a:pt x="663632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en-US" sz="15000" dirty="0">
              <a:latin typeface="Haettenschweiler" panose="020B070604090206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352B94-2025-B781-03F1-61D367A92C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0497" y="5911377"/>
            <a:ext cx="6295332" cy="631082"/>
          </a:xfrm>
        </p:spPr>
        <p:txBody>
          <a:bodyPr anchor="b">
            <a:normAutofit/>
          </a:bodyPr>
          <a:lstStyle/>
          <a:p>
            <a:pPr algn="l"/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By: </a:t>
            </a:r>
            <a:r>
              <a:rPr lang="en-US" sz="1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Azizbek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Husainov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Rasheed </a:t>
            </a:r>
            <a:r>
              <a:rPr lang="en-US" sz="1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Abbasov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Blake Ebert, Sergio </a:t>
            </a:r>
            <a:r>
              <a:rPr lang="en-US" sz="1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Ngyen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Salah </a:t>
            </a:r>
            <a:r>
              <a:rPr lang="en-US" sz="1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Maarouf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37125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3" grpId="0" build="p"/>
      <p:bldP spid="3" grpId="1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DBC8166-481C-4473-95F5-9A5B9073B7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5A5CE6E-90AF-4D43-A014-1F9EC83EB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4512467" cy="6858000"/>
          </a:xfrm>
          <a:custGeom>
            <a:avLst/>
            <a:gdLst>
              <a:gd name="connsiteX0" fmla="*/ 0 w 4512467"/>
              <a:gd name="connsiteY0" fmla="*/ 0 h 6858000"/>
              <a:gd name="connsiteX1" fmla="*/ 2579526 w 4512467"/>
              <a:gd name="connsiteY1" fmla="*/ 0 h 6858000"/>
              <a:gd name="connsiteX2" fmla="*/ 2583267 w 4512467"/>
              <a:gd name="connsiteY2" fmla="*/ 2151 h 6858000"/>
              <a:gd name="connsiteX3" fmla="*/ 4512467 w 4512467"/>
              <a:gd name="connsiteY3" fmla="*/ 3429000 h 6858000"/>
              <a:gd name="connsiteX4" fmla="*/ 2583267 w 4512467"/>
              <a:gd name="connsiteY4" fmla="*/ 6855849 h 6858000"/>
              <a:gd name="connsiteX5" fmla="*/ 2579526 w 4512467"/>
              <a:gd name="connsiteY5" fmla="*/ 6858000 h 6858000"/>
              <a:gd name="connsiteX6" fmla="*/ 0 w 451246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12467" h="6858000">
                <a:moveTo>
                  <a:pt x="0" y="0"/>
                </a:moveTo>
                <a:lnTo>
                  <a:pt x="2579526" y="0"/>
                </a:lnTo>
                <a:lnTo>
                  <a:pt x="2583267" y="2151"/>
                </a:lnTo>
                <a:cubicBezTo>
                  <a:pt x="3739868" y="704919"/>
                  <a:pt x="4512467" y="1976735"/>
                  <a:pt x="4512467" y="3429000"/>
                </a:cubicBezTo>
                <a:cubicBezTo>
                  <a:pt x="4512467" y="4881266"/>
                  <a:pt x="3739868" y="6153081"/>
                  <a:pt x="2583267" y="6855849"/>
                </a:cubicBezTo>
                <a:lnTo>
                  <a:pt x="257952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303E7BA-2617-94A2-E957-2A86C8EA584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22846133"/>
              </p:ext>
            </p:extLst>
          </p:nvPr>
        </p:nvGraphicFramePr>
        <p:xfrm>
          <a:off x="5207640" y="643466"/>
          <a:ext cx="6291714" cy="55307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982011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4F7EBAE4-9945-4473-9E34-B2C66EA0F0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C478FE-F6BD-9283-F3DD-C8638100DD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393361" cy="1325563"/>
          </a:xfrm>
        </p:spPr>
        <p:txBody>
          <a:bodyPr>
            <a:normAutofit/>
          </a:bodyPr>
          <a:lstStyle/>
          <a:p>
            <a:r>
              <a:rPr lang="en-US"/>
              <a:t>What is </a:t>
            </a:r>
            <a:r>
              <a:rPr lang="en-US" err="1"/>
              <a:t>Motiv.ai</a:t>
            </a:r>
            <a:r>
              <a:rPr lang="en-US"/>
              <a:t>?</a:t>
            </a:r>
            <a:br>
              <a:rPr lang="en-US"/>
            </a:b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0F68AF-2DFF-A9C2-235B-80383BBA50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93361" cy="4351338"/>
          </a:xfrm>
        </p:spPr>
        <p:txBody>
          <a:bodyPr>
            <a:normAutofit/>
          </a:bodyPr>
          <a:lstStyle/>
          <a:p>
            <a:r>
              <a:rPr lang="en-US" err="1"/>
              <a:t>Motiv.Ai</a:t>
            </a:r>
            <a:r>
              <a:rPr lang="en-US"/>
              <a:t> is an Artificial Intelligence powered platform aimed to give more human like responses as quick as regular AI.</a:t>
            </a:r>
          </a:p>
          <a:p>
            <a:r>
              <a:rPr lang="en-US"/>
              <a:t>The issue with AI right now is the unfortunate fact that when you talk to it, you can immediately tell it is a computer talking to you. It is missing that real feel. </a:t>
            </a:r>
          </a:p>
        </p:txBody>
      </p:sp>
      <p:pic>
        <p:nvPicPr>
          <p:cNvPr id="5" name="Picture 4" descr="Robot operating a machine">
            <a:extLst>
              <a:ext uri="{FF2B5EF4-FFF2-40B4-BE49-F238E27FC236}">
                <a16:creationId xmlns:a16="http://schemas.microsoft.com/office/drawing/2014/main" id="{4F879B93-63EB-94B8-6542-A509E793AC3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662" r="11589" b="1"/>
          <a:stretch/>
        </p:blipFill>
        <p:spPr>
          <a:xfrm>
            <a:off x="6374920" y="758514"/>
            <a:ext cx="5122238" cy="5122238"/>
          </a:xfrm>
          <a:custGeom>
            <a:avLst/>
            <a:gdLst/>
            <a:ahLst/>
            <a:cxnLst/>
            <a:rect l="l" t="t" r="r" b="b"/>
            <a:pathLst>
              <a:path w="2663168" h="2663168">
                <a:moveTo>
                  <a:pt x="1331584" y="0"/>
                </a:moveTo>
                <a:cubicBezTo>
                  <a:pt x="2066998" y="0"/>
                  <a:pt x="2663168" y="596170"/>
                  <a:pt x="2663168" y="1331584"/>
                </a:cubicBezTo>
                <a:cubicBezTo>
                  <a:pt x="2663168" y="2066998"/>
                  <a:pt x="2066998" y="2663168"/>
                  <a:pt x="1331584" y="2663168"/>
                </a:cubicBezTo>
                <a:cubicBezTo>
                  <a:pt x="596170" y="2663168"/>
                  <a:pt x="0" y="2066998"/>
                  <a:pt x="0" y="1331584"/>
                </a:cubicBezTo>
                <a:cubicBezTo>
                  <a:pt x="0" y="596170"/>
                  <a:pt x="596170" y="0"/>
                  <a:pt x="1331584" y="0"/>
                </a:cubicBezTo>
                <a:close/>
              </a:path>
            </a:pathLst>
          </a:custGeom>
        </p:spPr>
      </p:pic>
      <p:sp>
        <p:nvSpPr>
          <p:cNvPr id="18" name="!!Arc">
            <a:extLst>
              <a:ext uri="{FF2B5EF4-FFF2-40B4-BE49-F238E27FC236}">
                <a16:creationId xmlns:a16="http://schemas.microsoft.com/office/drawing/2014/main" id="{70BEB1E7-2F88-40BC-B73D-42E5B6F80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89197" flipV="1">
            <a:off x="6261882" y="687822"/>
            <a:ext cx="5471147" cy="5471147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!!Oval">
            <a:extLst>
              <a:ext uri="{FF2B5EF4-FFF2-40B4-BE49-F238E27FC236}">
                <a16:creationId xmlns:a16="http://schemas.microsoft.com/office/drawing/2014/main" id="{A7B99495-F43F-4D80-A44F-2CB4764EB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48561" y="921125"/>
            <a:ext cx="791021" cy="7695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664381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204647-5EC4-3FD6-DC43-D021E2C1E9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Motiv.AI in Action</a:t>
            </a:r>
            <a:br>
              <a:rPr lang="en-US" sz="2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endParaRPr lang="en-US" sz="2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29FB3D3-4682-1C3D-1DD0-C17867F29C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74057" y="1675227"/>
            <a:ext cx="10043886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6002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BCEE8A-A198-36BD-20FA-812174AAB5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0662" y="4267832"/>
            <a:ext cx="4805996" cy="129711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Benefits</a:t>
            </a:r>
          </a:p>
        </p:txBody>
      </p:sp>
      <p:pic>
        <p:nvPicPr>
          <p:cNvPr id="7" name="Graphic 6" descr="Upward trend">
            <a:extLst>
              <a:ext uri="{FF2B5EF4-FFF2-40B4-BE49-F238E27FC236}">
                <a16:creationId xmlns:a16="http://schemas.microsoft.com/office/drawing/2014/main" id="{B7812AF0-62D4-414E-DEE4-2CCCEC32A6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0470" y="1815320"/>
            <a:ext cx="4141760" cy="4141760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4246978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6C4028FD-8BAA-4A19-BFDE-594D991B7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40C44BB4-4522-8D2E-F8DD-3538C54BB77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54827856"/>
              </p:ext>
            </p:extLst>
          </p:nvPr>
        </p:nvGraphicFramePr>
        <p:xfrm>
          <a:off x="836675" y="1253331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216818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C8320351-9FA2-4A26-885B-BB8F3E4902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8CD2EFB-78C2-4C6E-A6B9-4ED12FAD5B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Picture 14" descr="Stock exchange numbers">
            <a:extLst>
              <a:ext uri="{FF2B5EF4-FFF2-40B4-BE49-F238E27FC236}">
                <a16:creationId xmlns:a16="http://schemas.microsoft.com/office/drawing/2014/main" id="{7B408182-35D1-B3CA-DD64-27D5CC14CEC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0"/>
          </a:blip>
          <a:srcRect t="6972" b="8758"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95B9D79-5C8F-FA73-A6C9-D4D7530B5A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600427"/>
            <a:ext cx="9875520" cy="329990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200" dirty="0">
                <a:solidFill>
                  <a:srgbClr val="FFFFFF"/>
                </a:solidFill>
              </a:rPr>
              <a:t>Standards/Technology</a:t>
            </a:r>
          </a:p>
        </p:txBody>
      </p:sp>
    </p:spTree>
    <p:extLst>
      <p:ext uri="{BB962C8B-B14F-4D97-AF65-F5344CB8AC3E}">
        <p14:creationId xmlns:p14="http://schemas.microsoft.com/office/powerpoint/2010/main" val="30421395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F1C1CB4-5B8C-D827-76C4-2F63925C9F2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92476399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054015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Magnifying glass and question mark">
            <a:extLst>
              <a:ext uri="{FF2B5EF4-FFF2-40B4-BE49-F238E27FC236}">
                <a16:creationId xmlns:a16="http://schemas.microsoft.com/office/drawing/2014/main" id="{A08A0CD0-6140-7ED9-C88B-4853333F751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0FA80C-EBD0-8E8D-DDA1-33D1CBF7F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rgbClr val="FFFFFF"/>
                </a:solidFill>
              </a:rPr>
              <a:t>How would we enhance?</a:t>
            </a:r>
          </a:p>
        </p:txBody>
      </p:sp>
    </p:spTree>
    <p:extLst>
      <p:ext uri="{BB962C8B-B14F-4D97-AF65-F5344CB8AC3E}">
        <p14:creationId xmlns:p14="http://schemas.microsoft.com/office/powerpoint/2010/main" val="18515284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02B8448-C6A7-18E8-0067-EDFD3390659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16864421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720334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C3A336-D4BA-9628-66DA-D7C49DDE1F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Any Questions?</a:t>
            </a:r>
          </a:p>
        </p:txBody>
      </p:sp>
      <p:pic>
        <p:nvPicPr>
          <p:cNvPr id="7" name="Graphic 6" descr="Help">
            <a:extLst>
              <a:ext uri="{FF2B5EF4-FFF2-40B4-BE49-F238E27FC236}">
                <a16:creationId xmlns:a16="http://schemas.microsoft.com/office/drawing/2014/main" id="{CF86C99C-E39F-42C0-5149-5CCDA5B2CB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98900" y="1675227"/>
            <a:ext cx="4394199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6494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56B65-347C-BDDE-B91A-4C05096F99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6"/>
            <a:ext cx="6188190" cy="1622321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Azizbek Husainov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85D717-BEBD-B830-6EB4-A56444BB3F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0" y="2438400"/>
            <a:ext cx="6188189" cy="3785419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Computer Science Major</a:t>
            </a:r>
          </a:p>
          <a:p>
            <a:r>
              <a:rPr lang="en-US">
                <a:solidFill>
                  <a:srgbClr val="FFFFFF"/>
                </a:solidFill>
              </a:rPr>
              <a:t>Java</a:t>
            </a:r>
          </a:p>
        </p:txBody>
      </p:sp>
      <p:pic>
        <p:nvPicPr>
          <p:cNvPr id="8" name="Picture 7" descr="A person in glasses waving in front of a whiteboard&#10;&#10;Description automatically generated">
            <a:extLst>
              <a:ext uri="{FF2B5EF4-FFF2-40B4-BE49-F238E27FC236}">
                <a16:creationId xmlns:a16="http://schemas.microsoft.com/office/drawing/2014/main" id="{6DFC7952-96BD-7ACF-CFA6-669DDDD29D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5"/>
          <a:stretch/>
        </p:blipFill>
        <p:spPr>
          <a:xfrm>
            <a:off x="7038304" y="-1"/>
            <a:ext cx="4963245" cy="6858001"/>
          </a:xfrm>
          <a:custGeom>
            <a:avLst/>
            <a:gdLst/>
            <a:ahLst/>
            <a:cxnLst/>
            <a:rect l="l" t="t" r="r" b="b"/>
            <a:pathLst>
              <a:path w="4963245" h="6858001">
                <a:moveTo>
                  <a:pt x="1177" y="0"/>
                </a:moveTo>
                <a:lnTo>
                  <a:pt x="1344715" y="0"/>
                </a:lnTo>
                <a:lnTo>
                  <a:pt x="1344715" y="1"/>
                </a:lnTo>
                <a:lnTo>
                  <a:pt x="4963245" y="1"/>
                </a:lnTo>
                <a:lnTo>
                  <a:pt x="4963244" y="6858001"/>
                </a:lnTo>
                <a:lnTo>
                  <a:pt x="900697" y="6858001"/>
                </a:lnTo>
                <a:lnTo>
                  <a:pt x="900697" y="6858000"/>
                </a:lnTo>
                <a:lnTo>
                  <a:pt x="0" y="6858000"/>
                </a:lnTo>
                <a:lnTo>
                  <a:pt x="5883" y="6817538"/>
                </a:lnTo>
                <a:lnTo>
                  <a:pt x="23196" y="6698894"/>
                </a:lnTo>
                <a:lnTo>
                  <a:pt x="35299" y="6612483"/>
                </a:lnTo>
                <a:lnTo>
                  <a:pt x="48073" y="6509613"/>
                </a:lnTo>
                <a:lnTo>
                  <a:pt x="63369" y="6387541"/>
                </a:lnTo>
                <a:lnTo>
                  <a:pt x="79506" y="6252438"/>
                </a:lnTo>
                <a:lnTo>
                  <a:pt x="96483" y="6100191"/>
                </a:lnTo>
                <a:lnTo>
                  <a:pt x="114469" y="5934227"/>
                </a:lnTo>
                <a:lnTo>
                  <a:pt x="132454" y="5753862"/>
                </a:lnTo>
                <a:lnTo>
                  <a:pt x="150776" y="5561838"/>
                </a:lnTo>
                <a:lnTo>
                  <a:pt x="167753" y="5354726"/>
                </a:lnTo>
                <a:lnTo>
                  <a:pt x="184058" y="5138013"/>
                </a:lnTo>
                <a:lnTo>
                  <a:pt x="198849" y="4908956"/>
                </a:lnTo>
                <a:lnTo>
                  <a:pt x="212969" y="4670298"/>
                </a:lnTo>
                <a:lnTo>
                  <a:pt x="226248" y="4421352"/>
                </a:lnTo>
                <a:lnTo>
                  <a:pt x="230955" y="4293793"/>
                </a:lnTo>
                <a:lnTo>
                  <a:pt x="236165" y="4163492"/>
                </a:lnTo>
                <a:lnTo>
                  <a:pt x="241040" y="4031133"/>
                </a:lnTo>
                <a:lnTo>
                  <a:pt x="244234" y="3898087"/>
                </a:lnTo>
                <a:lnTo>
                  <a:pt x="247091" y="3762299"/>
                </a:lnTo>
                <a:lnTo>
                  <a:pt x="250117" y="3625139"/>
                </a:lnTo>
                <a:lnTo>
                  <a:pt x="252134" y="3485236"/>
                </a:lnTo>
                <a:lnTo>
                  <a:pt x="252134" y="3343961"/>
                </a:lnTo>
                <a:lnTo>
                  <a:pt x="253142" y="3201315"/>
                </a:lnTo>
                <a:lnTo>
                  <a:pt x="252134" y="3057297"/>
                </a:lnTo>
                <a:lnTo>
                  <a:pt x="250117" y="2911221"/>
                </a:lnTo>
                <a:lnTo>
                  <a:pt x="248268" y="2765146"/>
                </a:lnTo>
                <a:lnTo>
                  <a:pt x="244234" y="2617013"/>
                </a:lnTo>
                <a:lnTo>
                  <a:pt x="240032" y="2467509"/>
                </a:lnTo>
                <a:lnTo>
                  <a:pt x="235157" y="2318004"/>
                </a:lnTo>
                <a:lnTo>
                  <a:pt x="228266" y="2167128"/>
                </a:lnTo>
                <a:lnTo>
                  <a:pt x="220029" y="2014881"/>
                </a:lnTo>
                <a:lnTo>
                  <a:pt x="212129" y="1861947"/>
                </a:lnTo>
                <a:lnTo>
                  <a:pt x="202044" y="1709014"/>
                </a:lnTo>
                <a:lnTo>
                  <a:pt x="189941" y="1554023"/>
                </a:lnTo>
                <a:lnTo>
                  <a:pt x="177839" y="1401090"/>
                </a:lnTo>
                <a:lnTo>
                  <a:pt x="163887" y="1245413"/>
                </a:lnTo>
                <a:lnTo>
                  <a:pt x="148591" y="1089051"/>
                </a:lnTo>
                <a:lnTo>
                  <a:pt x="132455" y="934746"/>
                </a:lnTo>
                <a:lnTo>
                  <a:pt x="113629" y="778383"/>
                </a:lnTo>
                <a:lnTo>
                  <a:pt x="93458" y="622707"/>
                </a:lnTo>
                <a:lnTo>
                  <a:pt x="73455" y="466344"/>
                </a:lnTo>
                <a:lnTo>
                  <a:pt x="50091" y="310668"/>
                </a:lnTo>
                <a:lnTo>
                  <a:pt x="26222" y="15567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77417322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9F568-924F-4F0F-5B4A-C78B0D92BC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609601"/>
            <a:ext cx="3325731" cy="1675975"/>
          </a:xfrm>
        </p:spPr>
        <p:txBody>
          <a:bodyPr>
            <a:normAutofit/>
          </a:bodyPr>
          <a:lstStyle/>
          <a:p>
            <a:r>
              <a:rPr lang="en-US" dirty="0"/>
              <a:t>Rasheed </a:t>
            </a:r>
            <a:r>
              <a:rPr lang="en-US" dirty="0" err="1"/>
              <a:t>Abbasov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3616C3-3FA7-5EE4-8703-D7D1A42573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176" y="2484544"/>
            <a:ext cx="3329666" cy="3763855"/>
          </a:xfrm>
        </p:spPr>
        <p:txBody>
          <a:bodyPr>
            <a:normAutofit/>
          </a:bodyPr>
          <a:lstStyle/>
          <a:p>
            <a:r>
              <a:rPr lang="en-US" dirty="0"/>
              <a:t>Computer Science </a:t>
            </a:r>
          </a:p>
          <a:p>
            <a:r>
              <a:rPr lang="en-US" dirty="0"/>
              <a:t>Java</a:t>
            </a:r>
          </a:p>
        </p:txBody>
      </p:sp>
      <p:pic>
        <p:nvPicPr>
          <p:cNvPr id="7" name="Picture 6" descr="A person in a black shirt pointing up&#10;&#10;Description automatically generated">
            <a:extLst>
              <a:ext uri="{FF2B5EF4-FFF2-40B4-BE49-F238E27FC236}">
                <a16:creationId xmlns:a16="http://schemas.microsoft.com/office/drawing/2014/main" id="{02BBA07D-09F4-569B-9833-C5A2D08CC2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96" r="3195"/>
          <a:stretch/>
        </p:blipFill>
        <p:spPr>
          <a:xfrm>
            <a:off x="4613644" y="609368"/>
            <a:ext cx="3409037" cy="563879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  <p:pic>
        <p:nvPicPr>
          <p:cNvPr id="5" name="Picture 4" descr="A person looking at a remote control&#10;&#10;Description automatically generated">
            <a:extLst>
              <a:ext uri="{FF2B5EF4-FFF2-40B4-BE49-F238E27FC236}">
                <a16:creationId xmlns:a16="http://schemas.microsoft.com/office/drawing/2014/main" id="{40710A02-5076-26FF-F484-A4AC29C403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49" r="5542"/>
          <a:stretch/>
        </p:blipFill>
        <p:spPr>
          <a:xfrm>
            <a:off x="8135262" y="609601"/>
            <a:ext cx="3409037" cy="563879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068318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4FFA9D-3171-06E2-39D9-11AB64895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1931" y="452718"/>
            <a:ext cx="4638903" cy="1400530"/>
          </a:xfrm>
        </p:spPr>
        <p:txBody>
          <a:bodyPr>
            <a:normAutofit/>
          </a:bodyPr>
          <a:lstStyle/>
          <a:p>
            <a:r>
              <a:rPr lang="en-US" dirty="0"/>
              <a:t>Blake Ebert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9A16A-2390-A3A1-105D-D374E6365E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0950" y="2052918"/>
            <a:ext cx="4638903" cy="4195481"/>
          </a:xfrm>
        </p:spPr>
        <p:txBody>
          <a:bodyPr>
            <a:normAutofit/>
          </a:bodyPr>
          <a:lstStyle/>
          <a:p>
            <a:r>
              <a:rPr lang="en-US" dirty="0"/>
              <a:t>Cyber Security</a:t>
            </a:r>
          </a:p>
          <a:p>
            <a:r>
              <a:rPr lang="en-US" dirty="0"/>
              <a:t>Java</a:t>
            </a:r>
          </a:p>
        </p:txBody>
      </p:sp>
      <p:pic>
        <p:nvPicPr>
          <p:cNvPr id="7" name="Picture 6" descr="A person sitting at a table using a computer&#10;&#10;Description automatically generated">
            <a:extLst>
              <a:ext uri="{FF2B5EF4-FFF2-40B4-BE49-F238E27FC236}">
                <a16:creationId xmlns:a16="http://schemas.microsoft.com/office/drawing/2014/main" id="{76EBF830-1310-03DA-95E9-83D51E134B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13"/>
          <a:stretch/>
        </p:blipFill>
        <p:spPr>
          <a:xfrm>
            <a:off x="3" y="10"/>
            <a:ext cx="4973099" cy="6857991"/>
          </a:xfrm>
          <a:custGeom>
            <a:avLst/>
            <a:gdLst/>
            <a:ahLst/>
            <a:cxnLst/>
            <a:rect l="l" t="t" r="r" b="b"/>
            <a:pathLst>
              <a:path w="4973099" h="6858001">
                <a:moveTo>
                  <a:pt x="3628384" y="0"/>
                </a:moveTo>
                <a:lnTo>
                  <a:pt x="4971922" y="0"/>
                </a:lnTo>
                <a:lnTo>
                  <a:pt x="4946877" y="155677"/>
                </a:lnTo>
                <a:lnTo>
                  <a:pt x="4923008" y="310668"/>
                </a:lnTo>
                <a:lnTo>
                  <a:pt x="4899644" y="466344"/>
                </a:lnTo>
                <a:lnTo>
                  <a:pt x="4879641" y="622707"/>
                </a:lnTo>
                <a:lnTo>
                  <a:pt x="4859470" y="778383"/>
                </a:lnTo>
                <a:lnTo>
                  <a:pt x="4840644" y="934746"/>
                </a:lnTo>
                <a:lnTo>
                  <a:pt x="4824508" y="1089051"/>
                </a:lnTo>
                <a:lnTo>
                  <a:pt x="4809212" y="1245413"/>
                </a:lnTo>
                <a:lnTo>
                  <a:pt x="4795260" y="1401090"/>
                </a:lnTo>
                <a:lnTo>
                  <a:pt x="4783158" y="1554023"/>
                </a:lnTo>
                <a:lnTo>
                  <a:pt x="4771055" y="1709014"/>
                </a:lnTo>
                <a:lnTo>
                  <a:pt x="4760970" y="1861947"/>
                </a:lnTo>
                <a:lnTo>
                  <a:pt x="4753070" y="2014881"/>
                </a:lnTo>
                <a:lnTo>
                  <a:pt x="4744833" y="2167128"/>
                </a:lnTo>
                <a:lnTo>
                  <a:pt x="4737942" y="2318004"/>
                </a:lnTo>
                <a:lnTo>
                  <a:pt x="4733067" y="2467509"/>
                </a:lnTo>
                <a:lnTo>
                  <a:pt x="4728865" y="2617013"/>
                </a:lnTo>
                <a:lnTo>
                  <a:pt x="4724831" y="2765146"/>
                </a:lnTo>
                <a:lnTo>
                  <a:pt x="4722982" y="2911221"/>
                </a:lnTo>
                <a:lnTo>
                  <a:pt x="4720965" y="3057297"/>
                </a:lnTo>
                <a:lnTo>
                  <a:pt x="4719956" y="3201315"/>
                </a:lnTo>
                <a:lnTo>
                  <a:pt x="4720965" y="3343961"/>
                </a:lnTo>
                <a:lnTo>
                  <a:pt x="4720965" y="3485236"/>
                </a:lnTo>
                <a:lnTo>
                  <a:pt x="4722982" y="3625139"/>
                </a:lnTo>
                <a:lnTo>
                  <a:pt x="4726007" y="3762299"/>
                </a:lnTo>
                <a:lnTo>
                  <a:pt x="4728865" y="3898087"/>
                </a:lnTo>
                <a:lnTo>
                  <a:pt x="4732059" y="4031133"/>
                </a:lnTo>
                <a:lnTo>
                  <a:pt x="4736933" y="4163492"/>
                </a:lnTo>
                <a:lnTo>
                  <a:pt x="4742144" y="4293793"/>
                </a:lnTo>
                <a:lnTo>
                  <a:pt x="4746850" y="4421352"/>
                </a:lnTo>
                <a:lnTo>
                  <a:pt x="4760130" y="4670298"/>
                </a:lnTo>
                <a:lnTo>
                  <a:pt x="4774249" y="4908956"/>
                </a:lnTo>
                <a:lnTo>
                  <a:pt x="4789041" y="5138013"/>
                </a:lnTo>
                <a:lnTo>
                  <a:pt x="4805346" y="5354726"/>
                </a:lnTo>
                <a:lnTo>
                  <a:pt x="4822323" y="5561838"/>
                </a:lnTo>
                <a:lnTo>
                  <a:pt x="4840644" y="5753862"/>
                </a:lnTo>
                <a:lnTo>
                  <a:pt x="4858630" y="5934227"/>
                </a:lnTo>
                <a:lnTo>
                  <a:pt x="4876615" y="6100191"/>
                </a:lnTo>
                <a:lnTo>
                  <a:pt x="4893592" y="6252438"/>
                </a:lnTo>
                <a:lnTo>
                  <a:pt x="4909729" y="6387541"/>
                </a:lnTo>
                <a:lnTo>
                  <a:pt x="4925025" y="6509613"/>
                </a:lnTo>
                <a:lnTo>
                  <a:pt x="4937800" y="6612483"/>
                </a:lnTo>
                <a:lnTo>
                  <a:pt x="4949902" y="6698894"/>
                </a:lnTo>
                <a:lnTo>
                  <a:pt x="4967216" y="6817538"/>
                </a:lnTo>
                <a:lnTo>
                  <a:pt x="4973099" y="6858000"/>
                </a:lnTo>
                <a:lnTo>
                  <a:pt x="4075210" y="6858000"/>
                </a:lnTo>
                <a:lnTo>
                  <a:pt x="4075210" y="6858001"/>
                </a:lnTo>
                <a:lnTo>
                  <a:pt x="0" y="6858001"/>
                </a:lnTo>
                <a:lnTo>
                  <a:pt x="0" y="1"/>
                </a:lnTo>
                <a:lnTo>
                  <a:pt x="3628384" y="1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415388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erson with a beard&#10;&#10;Description automatically generated">
            <a:extLst>
              <a:ext uri="{FF2B5EF4-FFF2-40B4-BE49-F238E27FC236}">
                <a16:creationId xmlns:a16="http://schemas.microsoft.com/office/drawing/2014/main" id="{1E2FE43C-354C-420D-2B4F-46465E8451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868" b="19368"/>
          <a:stretch/>
        </p:blipFill>
        <p:spPr>
          <a:xfrm>
            <a:off x="1" y="-5"/>
            <a:ext cx="6095999" cy="5020241"/>
          </a:xfrm>
          <a:custGeom>
            <a:avLst/>
            <a:gdLst/>
            <a:ahLst/>
            <a:cxnLst/>
            <a:rect l="l" t="t" r="r" b="b"/>
            <a:pathLst>
              <a:path w="6095999" h="5020241">
                <a:moveTo>
                  <a:pt x="0" y="0"/>
                </a:moveTo>
                <a:lnTo>
                  <a:pt x="6095999" y="0"/>
                </a:lnTo>
                <a:lnTo>
                  <a:pt x="6095999" y="4581001"/>
                </a:lnTo>
                <a:lnTo>
                  <a:pt x="5995877" y="4581001"/>
                </a:lnTo>
                <a:lnTo>
                  <a:pt x="5747167" y="4576798"/>
                </a:lnTo>
                <a:lnTo>
                  <a:pt x="5503333" y="4570492"/>
                </a:lnTo>
                <a:lnTo>
                  <a:pt x="5261938" y="4564537"/>
                </a:lnTo>
                <a:lnTo>
                  <a:pt x="5025418" y="4557881"/>
                </a:lnTo>
                <a:lnTo>
                  <a:pt x="4790118" y="4547722"/>
                </a:lnTo>
                <a:lnTo>
                  <a:pt x="4558477" y="4536862"/>
                </a:lnTo>
                <a:lnTo>
                  <a:pt x="4331710" y="4527054"/>
                </a:lnTo>
                <a:lnTo>
                  <a:pt x="3889152" y="4499379"/>
                </a:lnTo>
                <a:lnTo>
                  <a:pt x="3464881" y="4469954"/>
                </a:lnTo>
                <a:lnTo>
                  <a:pt x="3057678" y="4439126"/>
                </a:lnTo>
                <a:lnTo>
                  <a:pt x="2672421" y="4405147"/>
                </a:lnTo>
                <a:lnTo>
                  <a:pt x="2304232" y="4369765"/>
                </a:lnTo>
                <a:lnTo>
                  <a:pt x="1962864" y="4331582"/>
                </a:lnTo>
                <a:lnTo>
                  <a:pt x="1642223" y="4294099"/>
                </a:lnTo>
                <a:lnTo>
                  <a:pt x="1347183" y="4256616"/>
                </a:lnTo>
                <a:lnTo>
                  <a:pt x="1076528" y="4221235"/>
                </a:lnTo>
                <a:lnTo>
                  <a:pt x="836351" y="4187605"/>
                </a:lnTo>
                <a:lnTo>
                  <a:pt x="619339" y="4155727"/>
                </a:lnTo>
                <a:lnTo>
                  <a:pt x="436464" y="4129104"/>
                </a:lnTo>
                <a:lnTo>
                  <a:pt x="282848" y="4103881"/>
                </a:lnTo>
                <a:lnTo>
                  <a:pt x="71932" y="4067800"/>
                </a:lnTo>
                <a:lnTo>
                  <a:pt x="1" y="4055539"/>
                </a:lnTo>
                <a:lnTo>
                  <a:pt x="1" y="5020241"/>
                </a:lnTo>
                <a:lnTo>
                  <a:pt x="0" y="5020241"/>
                </a:lnTo>
                <a:close/>
              </a:path>
            </a:pathLst>
          </a:custGeom>
        </p:spPr>
      </p:pic>
      <p:pic>
        <p:nvPicPr>
          <p:cNvPr id="5" name="Picture 4" descr="A person writing on a whiteboard&#10;&#10;Description automatically generated">
            <a:extLst>
              <a:ext uri="{FF2B5EF4-FFF2-40B4-BE49-F238E27FC236}">
                <a16:creationId xmlns:a16="http://schemas.microsoft.com/office/drawing/2014/main" id="{EFE9A6A3-D354-625A-D198-B893DD932B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676" b="20934"/>
          <a:stretch/>
        </p:blipFill>
        <p:spPr>
          <a:xfrm>
            <a:off x="6096000" y="9403"/>
            <a:ext cx="6095696" cy="4583103"/>
          </a:xfrm>
          <a:custGeom>
            <a:avLst/>
            <a:gdLst/>
            <a:ahLst/>
            <a:cxnLst/>
            <a:rect l="l" t="t" r="r" b="b"/>
            <a:pathLst>
              <a:path w="6095696" h="4583103">
                <a:moveTo>
                  <a:pt x="0" y="0"/>
                </a:moveTo>
                <a:lnTo>
                  <a:pt x="6095696" y="0"/>
                </a:lnTo>
                <a:lnTo>
                  <a:pt x="6095696" y="4057991"/>
                </a:lnTo>
                <a:lnTo>
                  <a:pt x="5818946" y="4110187"/>
                </a:lnTo>
                <a:lnTo>
                  <a:pt x="5543413" y="4159931"/>
                </a:lnTo>
                <a:lnTo>
                  <a:pt x="5266662" y="4208624"/>
                </a:lnTo>
                <a:lnTo>
                  <a:pt x="4988691" y="4250310"/>
                </a:lnTo>
                <a:lnTo>
                  <a:pt x="4711940" y="4292347"/>
                </a:lnTo>
                <a:lnTo>
                  <a:pt x="4433969" y="4331582"/>
                </a:lnTo>
                <a:lnTo>
                  <a:pt x="4159656" y="4365211"/>
                </a:lnTo>
                <a:lnTo>
                  <a:pt x="3881685" y="4397089"/>
                </a:lnTo>
                <a:lnTo>
                  <a:pt x="3604934" y="4426165"/>
                </a:lnTo>
                <a:lnTo>
                  <a:pt x="3333059" y="4451387"/>
                </a:lnTo>
                <a:lnTo>
                  <a:pt x="3057527" y="4476609"/>
                </a:lnTo>
                <a:lnTo>
                  <a:pt x="2785652" y="4497628"/>
                </a:lnTo>
                <a:lnTo>
                  <a:pt x="2513777" y="4514092"/>
                </a:lnTo>
                <a:lnTo>
                  <a:pt x="2243122" y="4531258"/>
                </a:lnTo>
                <a:lnTo>
                  <a:pt x="1974904" y="4545620"/>
                </a:lnTo>
                <a:lnTo>
                  <a:pt x="1709125" y="4555779"/>
                </a:lnTo>
                <a:lnTo>
                  <a:pt x="1443346" y="4564537"/>
                </a:lnTo>
                <a:lnTo>
                  <a:pt x="1180006" y="4572944"/>
                </a:lnTo>
                <a:lnTo>
                  <a:pt x="920323" y="4576798"/>
                </a:lnTo>
                <a:lnTo>
                  <a:pt x="660640" y="4581001"/>
                </a:lnTo>
                <a:lnTo>
                  <a:pt x="404614" y="4583103"/>
                </a:lnTo>
                <a:lnTo>
                  <a:pt x="151027" y="4581001"/>
                </a:lnTo>
                <a:lnTo>
                  <a:pt x="0" y="4581001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5EEE502-14D4-C293-BCBC-48136742D4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916" y="4854346"/>
            <a:ext cx="10407602" cy="86802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>
                <a:solidFill>
                  <a:srgbClr val="EBEBEB"/>
                </a:solidFill>
              </a:rPr>
              <a:t>Salah Maarouf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42D2DA-E11E-E80E-A3F9-F9F7314D0F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6917" y="5722374"/>
            <a:ext cx="10407602" cy="48792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cap="all">
                <a:solidFill>
                  <a:schemeClr val="tx2">
                    <a:lumMod val="40000"/>
                    <a:lumOff val="60000"/>
                  </a:schemeClr>
                </a:solidFill>
              </a:rPr>
              <a:t>Biomedical Engineering</a:t>
            </a:r>
          </a:p>
        </p:txBody>
      </p:sp>
    </p:spTree>
    <p:extLst>
      <p:ext uri="{BB962C8B-B14F-4D97-AF65-F5344CB8AC3E}">
        <p14:creationId xmlns:p14="http://schemas.microsoft.com/office/powerpoint/2010/main" val="2515144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2E62931-8EB4-42BB-BAAB-D8757BE66D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1AC592-8196-F108-13F1-AAF6E294C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7461" y="728664"/>
            <a:ext cx="4984813" cy="3157080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200" dirty="0"/>
              <a:t>Sergio Nguyen</a:t>
            </a:r>
          </a:p>
        </p:txBody>
      </p:sp>
      <p:pic>
        <p:nvPicPr>
          <p:cNvPr id="7" name="Picture 6" descr="A person smiling at the camera&#10;&#10;Description automatically generated">
            <a:extLst>
              <a:ext uri="{FF2B5EF4-FFF2-40B4-BE49-F238E27FC236}">
                <a16:creationId xmlns:a16="http://schemas.microsoft.com/office/drawing/2014/main" id="{D07337BA-5575-52DB-49A2-670CCC7DA4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857250" y="85725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6175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4751229-0244-4FBB-BED1-407467F4C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8B092D-E43B-E7D6-5E35-685CEDA1D5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7101" y="735283"/>
            <a:ext cx="4978399" cy="316504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Our Goal</a:t>
            </a:r>
          </a:p>
        </p:txBody>
      </p:sp>
      <p:pic>
        <p:nvPicPr>
          <p:cNvPr id="7" name="Graphic 6" descr="Bullseye">
            <a:extLst>
              <a:ext uri="{FF2B5EF4-FFF2-40B4-BE49-F238E27FC236}">
                <a16:creationId xmlns:a16="http://schemas.microsoft.com/office/drawing/2014/main" id="{D82A1BD9-131A-0750-3B94-289276DD85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7549" y="2776619"/>
            <a:ext cx="1289051" cy="1289051"/>
          </a:xfrm>
          <a:prstGeom prst="rect">
            <a:avLst/>
          </a:prstGeom>
        </p:spPr>
      </p:pic>
      <p:pic>
        <p:nvPicPr>
          <p:cNvPr id="9" name="Graphic 8" descr="Bullseye">
            <a:extLst>
              <a:ext uri="{FF2B5EF4-FFF2-40B4-BE49-F238E27FC236}">
                <a16:creationId xmlns:a16="http://schemas.microsoft.com/office/drawing/2014/main" id="{28DDBA72-A7A0-4BDF-9AA4-A19A5080FE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07815" y="716407"/>
            <a:ext cx="5411343" cy="5411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9350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55A2079-FA98-4876-80F0-72364A7D2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5DA780-1F68-179A-5278-FA4E526ACC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7188"/>
            <a:ext cx="10515600" cy="1133499"/>
          </a:xfrm>
        </p:spPr>
        <p:txBody>
          <a:bodyPr>
            <a:normAutofit/>
          </a:bodyPr>
          <a:lstStyle/>
          <a:p>
            <a:pPr algn="ctr"/>
            <a:endParaRPr lang="en-US" sz="520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9805A7B-C57B-F7EE-AEF3-A8044310122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66667838"/>
              </p:ext>
            </p:extLst>
          </p:nvPr>
        </p:nvGraphicFramePr>
        <p:xfrm>
          <a:off x="838200" y="1828800"/>
          <a:ext cx="10515600" cy="4352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999124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Person popping bubble">
            <a:extLst>
              <a:ext uri="{FF2B5EF4-FFF2-40B4-BE49-F238E27FC236}">
                <a16:creationId xmlns:a16="http://schemas.microsoft.com/office/drawing/2014/main" id="{3CA22911-AD85-C53A-387B-3D605D7EFE1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5436"/>
          <a:stretch/>
        </p:blipFill>
        <p:spPr>
          <a:xfrm>
            <a:off x="2522358" y="10"/>
            <a:ext cx="966964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78FB36B-5BFE-42CA-BC60-1115E0D95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8ED0AF-D344-84FE-1222-BCEFCB4CCA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228" y="743447"/>
            <a:ext cx="3973385" cy="3692028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200"/>
              <a:t>Our Vision</a:t>
            </a:r>
          </a:p>
        </p:txBody>
      </p:sp>
    </p:spTree>
    <p:extLst>
      <p:ext uri="{BB962C8B-B14F-4D97-AF65-F5344CB8AC3E}">
        <p14:creationId xmlns:p14="http://schemas.microsoft.com/office/powerpoint/2010/main" val="11085327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2013 - 2022 Theme">
  <a:themeElements>
    <a:clrScheme name="Office 2013 - 2022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2013 - 2022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232</TotalTime>
  <Words>219</Words>
  <Application>Microsoft Macintosh PowerPoint</Application>
  <PresentationFormat>Widescreen</PresentationFormat>
  <Paragraphs>45</Paragraphs>
  <Slides>19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Aptos</vt:lpstr>
      <vt:lpstr>Arial</vt:lpstr>
      <vt:lpstr>Calibri</vt:lpstr>
      <vt:lpstr>Calibri Light</vt:lpstr>
      <vt:lpstr>Haettenschweiler</vt:lpstr>
      <vt:lpstr>Times New Roman</vt:lpstr>
      <vt:lpstr>Office 2013 - 2022 Theme</vt:lpstr>
      <vt:lpstr>PowerPoint Presentation</vt:lpstr>
      <vt:lpstr>Azizbek Husainov</vt:lpstr>
      <vt:lpstr>Rasheed Abbasov</vt:lpstr>
      <vt:lpstr>Blake Ebert</vt:lpstr>
      <vt:lpstr>Salah Maarouf</vt:lpstr>
      <vt:lpstr>Sergio Nguyen</vt:lpstr>
      <vt:lpstr>Our Goal</vt:lpstr>
      <vt:lpstr>PowerPoint Presentation</vt:lpstr>
      <vt:lpstr>Our Vision</vt:lpstr>
      <vt:lpstr>PowerPoint Presentation</vt:lpstr>
      <vt:lpstr>What is Motiv.ai? </vt:lpstr>
      <vt:lpstr>Motiv.AI in Action </vt:lpstr>
      <vt:lpstr>Benefits</vt:lpstr>
      <vt:lpstr>PowerPoint Presentation</vt:lpstr>
      <vt:lpstr>Standards/Technology</vt:lpstr>
      <vt:lpstr>PowerPoint Presentation</vt:lpstr>
      <vt:lpstr>How would we enhance?</vt:lpstr>
      <vt:lpstr>PowerPoint Presentation</vt:lpstr>
      <vt:lpstr>Any 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Salah Maarouf</dc:creator>
  <cp:lastModifiedBy>Ebert, Blake M</cp:lastModifiedBy>
  <cp:revision>3</cp:revision>
  <dcterms:created xsi:type="dcterms:W3CDTF">2025-01-31T23:46:17Z</dcterms:created>
  <dcterms:modified xsi:type="dcterms:W3CDTF">2025-02-01T20:36:42Z</dcterms:modified>
</cp:coreProperties>
</file>